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73" r:id="rId2"/>
    <p:sldMasterId id="2147483858" r:id="rId3"/>
    <p:sldMasterId id="2147483910" r:id="rId4"/>
  </p:sldMasterIdLst>
  <p:notesMasterIdLst>
    <p:notesMasterId r:id="rId10"/>
  </p:notesMasterIdLst>
  <p:handoutMasterIdLst>
    <p:handoutMasterId r:id="rId11"/>
  </p:handoutMasterIdLst>
  <p:sldIdLst>
    <p:sldId id="256" r:id="rId5"/>
    <p:sldId id="260" r:id="rId6"/>
    <p:sldId id="259" r:id="rId7"/>
    <p:sldId id="262" r:id="rId8"/>
    <p:sldId id="261" r:id="rId9"/>
  </p:sldIdLst>
  <p:sldSz cx="9144000" cy="6858000" type="screen4x3"/>
  <p:notesSz cx="6819900" cy="9918700"/>
  <p:custDataLst>
    <p:tags r:id="rId12"/>
  </p:custDataLst>
  <p:defaultTextStyle>
    <a:defPPr>
      <a:defRPr lang="fr-FR"/>
    </a:defPPr>
    <a:lvl1pPr marL="0" algn="l" defTabSz="9143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2" algn="l" defTabSz="9143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3" algn="l" defTabSz="9143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5" algn="l" defTabSz="9143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06" algn="l" defTabSz="9143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58" algn="l" defTabSz="9143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09" algn="l" defTabSz="9143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1" algn="l" defTabSz="9143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12" algn="l" defTabSz="9143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DBA8CE6-DCEA-4108-90DC-DBDC79F182D2}">
          <p14:sldIdLst>
            <p14:sldId id="256"/>
          </p14:sldIdLst>
        </p14:section>
        <p14:section name="Section sans titre" id="{67F3DBA7-E71D-4F13-A2BC-03E05242E6D8}">
          <p14:sldIdLst>
            <p14:sldId id="260"/>
            <p14:sldId id="259"/>
            <p14:sldId id="262"/>
            <p14:sldId id="261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IT, Jean-Dominique" initials="JDP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4C6C9C"/>
    <a:srgbClr val="7CBF33"/>
    <a:srgbClr val="F2850E"/>
    <a:srgbClr val="1A1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32" autoAdjust="0"/>
    <p:restoredTop sz="94590" autoAdjust="0"/>
  </p:normalViewPr>
  <p:slideViewPr>
    <p:cSldViewPr>
      <p:cViewPr>
        <p:scale>
          <a:sx n="60" d="100"/>
          <a:sy n="60" d="100"/>
        </p:scale>
        <p:origin x="-1884" y="-414"/>
      </p:cViewPr>
      <p:guideLst>
        <p:guide orient="horz" pos="2160"/>
        <p:guide pos="2881"/>
      </p:guideLst>
    </p:cSldViewPr>
  </p:slideViewPr>
  <p:outlineViewPr>
    <p:cViewPr>
      <p:scale>
        <a:sx n="33" d="100"/>
        <a:sy n="33" d="100"/>
      </p:scale>
      <p:origin x="72" y="117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4" d="100"/>
          <a:sy n="54" d="100"/>
        </p:scale>
        <p:origin x="-2574" y="-90"/>
      </p:cViewPr>
      <p:guideLst>
        <p:guide orient="horz" pos="3124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5290" cy="495935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r">
              <a:defRPr sz="1300"/>
            </a:lvl1pPr>
          </a:lstStyle>
          <a:p>
            <a:fld id="{542EC7CA-67FA-4508-9314-3ABA566CD6F4}" type="datetimeFigureOut">
              <a:rPr lang="fr-FR" smtClean="0"/>
              <a:t>16/10/2014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1044"/>
            <a:ext cx="2955290" cy="495935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63032" y="9421044"/>
            <a:ext cx="2955290" cy="495935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r">
              <a:defRPr sz="1300"/>
            </a:lvl1pPr>
          </a:lstStyle>
          <a:p>
            <a:fld id="{D6110C82-F736-4A81-8CBF-6C979BA7A93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5564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5290" cy="495935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r">
              <a:defRPr sz="1300"/>
            </a:lvl1pPr>
          </a:lstStyle>
          <a:p>
            <a:fld id="{984188E8-C3D6-4733-A723-F277A1B438E6}" type="datetimeFigureOut">
              <a:rPr lang="fr-FR" smtClean="0"/>
              <a:t>16/10/2014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39" tIns="47969" rIns="95939" bIns="4796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990" y="4711383"/>
            <a:ext cx="5455920" cy="4463415"/>
          </a:xfrm>
          <a:prstGeom prst="rect">
            <a:avLst/>
          </a:prstGeom>
        </p:spPr>
        <p:txBody>
          <a:bodyPr vert="horz" lIns="95939" tIns="47969" rIns="95939" bIns="47969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1044"/>
            <a:ext cx="2955290" cy="495935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63032" y="9421044"/>
            <a:ext cx="2955290" cy="495935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r">
              <a:defRPr sz="1300"/>
            </a:lvl1pPr>
          </a:lstStyle>
          <a:p>
            <a:fld id="{1F3BFE42-7364-47ED-B10D-0D19FD531B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7991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2" algn="l" defTabSz="9143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3" algn="l" defTabSz="9143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5" algn="l" defTabSz="9143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06" algn="l" defTabSz="9143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58" algn="l" defTabSz="9143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09" algn="l" defTabSz="9143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1" algn="l" defTabSz="9143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12" algn="l" defTabSz="9143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64.xml"/><Relationship Id="rId13" Type="http://schemas.openxmlformats.org/officeDocument/2006/relationships/oleObject" Target="../embeddings/oleObject5.bin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12" Type="http://schemas.openxmlformats.org/officeDocument/2006/relationships/slideMaster" Target="../slideMasters/slideMaster3.xml"/><Relationship Id="rId2" Type="http://schemas.openxmlformats.org/officeDocument/2006/relationships/tags" Target="../tags/tag58.xml"/><Relationship Id="rId16" Type="http://schemas.openxmlformats.org/officeDocument/2006/relationships/image" Target="../media/image17.emf"/><Relationship Id="rId1" Type="http://schemas.openxmlformats.org/officeDocument/2006/relationships/vmlDrawing" Target="../drawings/vmlDrawing5.vml"/><Relationship Id="rId6" Type="http://schemas.openxmlformats.org/officeDocument/2006/relationships/tags" Target="../tags/tag62.xml"/><Relationship Id="rId11" Type="http://schemas.openxmlformats.org/officeDocument/2006/relationships/tags" Target="../tags/tag67.xml"/><Relationship Id="rId5" Type="http://schemas.openxmlformats.org/officeDocument/2006/relationships/tags" Target="../tags/tag61.xml"/><Relationship Id="rId15" Type="http://schemas.openxmlformats.org/officeDocument/2006/relationships/image" Target="../media/image16.jpeg"/><Relationship Id="rId10" Type="http://schemas.openxmlformats.org/officeDocument/2006/relationships/tags" Target="../tags/tag66.xml"/><Relationship Id="rId4" Type="http://schemas.openxmlformats.org/officeDocument/2006/relationships/tags" Target="../tags/tag60.xml"/><Relationship Id="rId9" Type="http://schemas.openxmlformats.org/officeDocument/2006/relationships/tags" Target="../tags/tag65.xml"/><Relationship Id="rId14" Type="http://schemas.openxmlformats.org/officeDocument/2006/relationships/image" Target="../media/image15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88.xml"/><Relationship Id="rId13" Type="http://schemas.openxmlformats.org/officeDocument/2006/relationships/slideMaster" Target="../slideMasters/slideMaster4.xml"/><Relationship Id="rId3" Type="http://schemas.openxmlformats.org/officeDocument/2006/relationships/tags" Target="../tags/tag83.xml"/><Relationship Id="rId7" Type="http://schemas.openxmlformats.org/officeDocument/2006/relationships/tags" Target="../tags/tag87.xml"/><Relationship Id="rId12" Type="http://schemas.openxmlformats.org/officeDocument/2006/relationships/tags" Target="../tags/tag92.xml"/><Relationship Id="rId17" Type="http://schemas.openxmlformats.org/officeDocument/2006/relationships/image" Target="../media/image17.emf"/><Relationship Id="rId2" Type="http://schemas.openxmlformats.org/officeDocument/2006/relationships/tags" Target="../tags/tag82.xml"/><Relationship Id="rId16" Type="http://schemas.openxmlformats.org/officeDocument/2006/relationships/image" Target="../media/image16.jpeg"/><Relationship Id="rId1" Type="http://schemas.openxmlformats.org/officeDocument/2006/relationships/vmlDrawing" Target="../drawings/vmlDrawing7.vml"/><Relationship Id="rId6" Type="http://schemas.openxmlformats.org/officeDocument/2006/relationships/tags" Target="../tags/tag86.xml"/><Relationship Id="rId11" Type="http://schemas.openxmlformats.org/officeDocument/2006/relationships/tags" Target="../tags/tag91.xml"/><Relationship Id="rId5" Type="http://schemas.openxmlformats.org/officeDocument/2006/relationships/tags" Target="../tags/tag85.xml"/><Relationship Id="rId15" Type="http://schemas.openxmlformats.org/officeDocument/2006/relationships/image" Target="../media/image15.emf"/><Relationship Id="rId10" Type="http://schemas.openxmlformats.org/officeDocument/2006/relationships/tags" Target="../tags/tag90.xml"/><Relationship Id="rId4" Type="http://schemas.openxmlformats.org/officeDocument/2006/relationships/tags" Target="../tags/tag84.xml"/><Relationship Id="rId9" Type="http://schemas.openxmlformats.org/officeDocument/2006/relationships/tags" Target="../tags/tag89.xml"/><Relationship Id="rId14" Type="http://schemas.openxmlformats.org/officeDocument/2006/relationships/oleObject" Target="../embeddings/oleObject7.bin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slideMaster" Target="../slideMasters/slideMaster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image" Target="../media/image1.pn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vmlDrawing" Target="../drawings/vmlDrawing1.v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image" Target="../media/image6.pn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image" Target="../media/image5.emf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oleObject" Target="../embeddings/oleObject1.bin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13" Type="http://schemas.openxmlformats.org/officeDocument/2006/relationships/oleObject" Target="../embeddings/oleObject3.bin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12" Type="http://schemas.openxmlformats.org/officeDocument/2006/relationships/slideMaster" Target="../slideMasters/slideMaster2.xml"/><Relationship Id="rId2" Type="http://schemas.openxmlformats.org/officeDocument/2006/relationships/tags" Target="../tags/tag35.xml"/><Relationship Id="rId16" Type="http://schemas.openxmlformats.org/officeDocument/2006/relationships/image" Target="../media/image17.emf"/><Relationship Id="rId1" Type="http://schemas.openxmlformats.org/officeDocument/2006/relationships/vmlDrawing" Target="../drawings/vmlDrawing3.vml"/><Relationship Id="rId6" Type="http://schemas.openxmlformats.org/officeDocument/2006/relationships/tags" Target="../tags/tag39.xml"/><Relationship Id="rId11" Type="http://schemas.openxmlformats.org/officeDocument/2006/relationships/tags" Target="../tags/tag44.xml"/><Relationship Id="rId5" Type="http://schemas.openxmlformats.org/officeDocument/2006/relationships/tags" Target="../tags/tag38.xml"/><Relationship Id="rId15" Type="http://schemas.openxmlformats.org/officeDocument/2006/relationships/image" Target="../media/image16.jpeg"/><Relationship Id="rId10" Type="http://schemas.openxmlformats.org/officeDocument/2006/relationships/tags" Target="../tags/tag43.xml"/><Relationship Id="rId4" Type="http://schemas.openxmlformats.org/officeDocument/2006/relationships/tags" Target="../tags/tag37.xml"/><Relationship Id="rId9" Type="http://schemas.openxmlformats.org/officeDocument/2006/relationships/tags" Target="../tags/tag42.xml"/><Relationship Id="rId14" Type="http://schemas.openxmlformats.org/officeDocument/2006/relationships/image" Target="../media/image15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Z:\4uatre\SFR\travail\masque sans logo\01 Couverturev2-0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937693" y="3594224"/>
            <a:ext cx="6984776" cy="1338436"/>
          </a:xfrm>
        </p:spPr>
        <p:txBody>
          <a:bodyPr anchor="b">
            <a:noAutofit/>
          </a:bodyPr>
          <a:lstStyle>
            <a:lvl1pPr algn="l">
              <a:defRPr sz="4000" baseline="0"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1094" name="Espace réservé du texte 1093"/>
          <p:cNvSpPr>
            <a:spLocks noGrp="1"/>
          </p:cNvSpPr>
          <p:nvPr>
            <p:ph type="body" sz="quarter" idx="14" hasCustomPrompt="1"/>
          </p:nvPr>
        </p:nvSpPr>
        <p:spPr>
          <a:xfrm>
            <a:off x="886986" y="4809679"/>
            <a:ext cx="7023100" cy="1304825"/>
          </a:xfrm>
        </p:spPr>
        <p:txBody>
          <a:bodyPr/>
          <a:lstStyle>
            <a:lvl1pPr marL="142860" indent="-142860">
              <a:defRPr lang="fr-FR" sz="3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1908" indent="-161908">
              <a:spcBef>
                <a:spcPts val="600"/>
              </a:spcBef>
              <a:defRPr sz="1500">
                <a:solidFill>
                  <a:schemeClr val="tx2"/>
                </a:solidFill>
              </a:defRPr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16" name="Rectangle 48"/>
          <p:cNvSpPr>
            <a:spLocks noChangeArrowheads="1"/>
          </p:cNvSpPr>
          <p:nvPr userDrawn="1"/>
        </p:nvSpPr>
        <p:spPr bwMode="auto">
          <a:xfrm>
            <a:off x="1060078" y="6325461"/>
            <a:ext cx="3056292" cy="3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6" rIns="91430" bIns="45716" anchor="ctr">
            <a:noAutofit/>
          </a:bodyPr>
          <a:lstStyle/>
          <a:p>
            <a:pPr algn="l" eaLnBrk="0" hangingPunct="0"/>
            <a:r>
              <a:rPr lang="fr-FR" sz="900" u="none" dirty="0" err="1" smtClean="0">
                <a:solidFill>
                  <a:schemeClr val="accent1"/>
                </a:solidFill>
              </a:rPr>
              <a:t>Inerop’Fibre</a:t>
            </a:r>
            <a:endParaRPr lang="fr-FR" sz="900" u="none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046783" y="5273068"/>
            <a:ext cx="1656184" cy="365125"/>
          </a:xfrm>
          <a:prstGeom prst="rect">
            <a:avLst/>
          </a:prstGeom>
        </p:spPr>
        <p:txBody>
          <a:bodyPr lIns="91430" tIns="45716" rIns="91430" bIns="45716" anchor="ctr"/>
          <a:lstStyle>
            <a:lvl1pPr algn="l">
              <a:defRPr lang="fr-FR" sz="1500" b="1" smtClean="0"/>
            </a:lvl1pPr>
          </a:lstStyle>
          <a:p>
            <a:fld id="{7D3FFF49-2F61-4C49-9F45-8DCE95A32B9E}" type="datetime5">
              <a:rPr lang="fr-FR" smtClean="0"/>
              <a:t>16-oct.-14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0183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8607463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21" name="think-cell Slide" r:id="rId13" imgW="270" imgH="270" progId="TCLayout.ActiveDocument.1">
                  <p:embed/>
                </p:oleObj>
              </mc:Choice>
              <mc:Fallback>
                <p:oleObj name="think-cell Slide" r:id="rId1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94"/>
          <p:cNvPicPr>
            <a:picLocks noChangeAspect="1" noChangeArrowheads="1"/>
          </p:cNvPicPr>
          <p:nvPr userDrawn="1">
            <p:custDataLst>
              <p:tags r:id="rId3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Working Draft Text" hidden="1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gray">
          <a:xfrm>
            <a:off x="2693795" y="349865"/>
            <a:ext cx="1014109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b="1" smtClean="0">
                <a:solidFill>
                  <a:srgbClr val="1A171B"/>
                </a:solidFill>
                <a:latin typeface="Arial"/>
              </a:rPr>
              <a:t>WORKING DRAFT</a:t>
            </a:r>
            <a:endParaRPr lang="fr-FR" sz="900" b="1" dirty="0" smtClean="0">
              <a:solidFill>
                <a:srgbClr val="1A171B"/>
              </a:solidFill>
              <a:latin typeface="Arial"/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 userDrawn="1">
            <p:custDataLst>
              <p:tags r:id="rId5"/>
            </p:custDataLst>
          </p:nvPr>
        </p:nvSpPr>
        <p:spPr bwMode="gray">
          <a:xfrm>
            <a:off x="2693796" y="508600"/>
            <a:ext cx="2989985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smtClean="0">
                <a:solidFill>
                  <a:srgbClr val="1A171B"/>
                </a:solidFill>
                <a:latin typeface="Arial"/>
              </a:rPr>
              <a:t>Last Modified 18/10/2013 14:54 Romance Standard Time</a:t>
            </a:r>
            <a:endParaRPr lang="fr-FR" sz="900" dirty="0" smtClean="0">
              <a:solidFill>
                <a:srgbClr val="1A171B"/>
              </a:solidFill>
              <a:latin typeface="Arial"/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gray">
          <a:xfrm>
            <a:off x="2693796" y="668956"/>
            <a:ext cx="2662853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smtClean="0">
                <a:solidFill>
                  <a:srgbClr val="1A171B"/>
                </a:solidFill>
                <a:latin typeface="Arial"/>
              </a:rPr>
              <a:t>Printed 10/10/2013 09:19 Romance Standard Time</a:t>
            </a:r>
            <a:endParaRPr lang="fr-FR" sz="900" dirty="0" smtClean="0">
              <a:solidFill>
                <a:srgbClr val="1A171B"/>
              </a:solidFill>
              <a:latin typeface="Arial"/>
            </a:endParaRPr>
          </a:p>
        </p:txBody>
      </p:sp>
      <p:grpSp>
        <p:nvGrpSpPr>
          <p:cNvPr id="8" name="McK Title Elements"/>
          <p:cNvGrpSpPr>
            <a:grpSpLocks/>
          </p:cNvGrpSpPr>
          <p:nvPr>
            <p:custDataLst>
              <p:tags r:id="rId7"/>
            </p:custDataLst>
          </p:nvPr>
        </p:nvGrpSpPr>
        <p:grpSpPr bwMode="gray">
          <a:xfrm>
            <a:off x="1033508" y="5953477"/>
            <a:ext cx="6875700" cy="555574"/>
            <a:chOff x="1663" y="2770"/>
            <a:chExt cx="3109" cy="343"/>
          </a:xfrm>
        </p:grpSpPr>
        <p:sp>
          <p:nvSpPr>
            <p:cNvPr id="9" name="McK Document type" hidden="1"/>
            <p:cNvSpPr txBox="1">
              <a:spLocks noChangeArrowheads="1"/>
            </p:cNvSpPr>
            <p:nvPr/>
          </p:nvSpPr>
          <p:spPr bwMode="gray">
            <a:xfrm>
              <a:off x="1663" y="2770"/>
              <a:ext cx="3109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mtClean="0">
                  <a:solidFill>
                    <a:srgbClr val="1A171B"/>
                  </a:solidFill>
                  <a:latin typeface="Arial"/>
                </a:rPr>
                <a:t>Document type</a:t>
              </a:r>
              <a:endParaRPr lang="fr-FR" dirty="0" smtClean="0">
                <a:solidFill>
                  <a:srgbClr val="1A171B"/>
                </a:solidFill>
                <a:latin typeface="Arial"/>
              </a:endParaRPr>
            </a:p>
          </p:txBody>
        </p:sp>
        <p:sp>
          <p:nvSpPr>
            <p:cNvPr id="10" name="McK Date" hidden="1"/>
            <p:cNvSpPr txBox="1">
              <a:spLocks noChangeArrowheads="1"/>
            </p:cNvSpPr>
            <p:nvPr/>
          </p:nvSpPr>
          <p:spPr bwMode="gray">
            <a:xfrm>
              <a:off x="1663" y="2958"/>
              <a:ext cx="3109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mtClean="0">
                  <a:solidFill>
                    <a:srgbClr val="1A171B"/>
                  </a:solidFill>
                  <a:latin typeface="Arial"/>
                </a:rPr>
                <a:t>Date</a:t>
              </a:r>
              <a:endParaRPr lang="fr-FR" dirty="0" smtClean="0">
                <a:solidFill>
                  <a:srgbClr val="1A171B"/>
                </a:solidFill>
                <a:latin typeface="Arial"/>
              </a:endParaRPr>
            </a:p>
          </p:txBody>
        </p:sp>
      </p:grpSp>
      <p:pic>
        <p:nvPicPr>
          <p:cNvPr id="18" name="TitleBottomBarBW" hidden="1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060" y="6574545"/>
            <a:ext cx="1670055" cy="195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  <p:custDataLst>
              <p:tags r:id="rId9"/>
            </p:custDataLst>
          </p:nvPr>
        </p:nvSpPr>
        <p:spPr bwMode="gray">
          <a:xfrm>
            <a:off x="1033507" y="3769813"/>
            <a:ext cx="6875699" cy="565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>
              <a:defRPr lang="en-US" sz="3700" noProof="0" dirty="0" smtClean="0">
                <a:solidFill>
                  <a:schemeClr val="tx1"/>
                </a:solidFill>
                <a:latin typeface="SFR Light"/>
              </a:defRPr>
            </a:lvl1pPr>
          </a:lstStyle>
          <a:p>
            <a:pPr lvl="0" defTabSz="911906"/>
            <a:r>
              <a:rPr lang="fr-FR" noProof="0" smtClean="0"/>
              <a:t>Click to edit Master title style</a:t>
            </a:r>
            <a:endParaRPr lang="fr-FR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  <p:custDataLst>
              <p:tags r:id="rId10"/>
            </p:custDataLst>
          </p:nvPr>
        </p:nvSpPr>
        <p:spPr bwMode="gray">
          <a:xfrm>
            <a:off x="1033507" y="4892976"/>
            <a:ext cx="6875699" cy="31402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000" baseline="0">
                <a:latin typeface="+mj-lt"/>
                <a:ea typeface="+mj-ea"/>
              </a:defRPr>
            </a:lvl1pPr>
          </a:lstStyle>
          <a:p>
            <a:pPr lvl="0"/>
            <a:r>
              <a:rPr lang="fr-FR" noProof="0" smtClean="0"/>
              <a:t>Click to edit Master subtitle style</a:t>
            </a:r>
            <a:endParaRPr lang="fr-FR" noProof="0" dirty="0" smtClean="0"/>
          </a:p>
        </p:txBody>
      </p:sp>
      <p:sp>
        <p:nvSpPr>
          <p:cNvPr id="13" name="McK Disclaimer"/>
          <p:cNvSpPr>
            <a:spLocks noChangeArrowheads="1"/>
          </p:cNvSpPr>
          <p:nvPr userDrawn="1">
            <p:custDataLst>
              <p:tags r:id="rId11"/>
            </p:custDataLst>
          </p:nvPr>
        </p:nvSpPr>
        <p:spPr bwMode="auto">
          <a:xfrm>
            <a:off x="1033508" y="6538428"/>
            <a:ext cx="7245266" cy="2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defTabSz="82120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900" dirty="0" smtClean="0">
                <a:solidFill>
                  <a:srgbClr val="1A171B"/>
                </a:solidFill>
              </a:rPr>
              <a:t>Document de travail préliminaire qui n’a pas de valeur avant d’avoir été approuvé par le Comité de Direction et été présenté aux instances représentatives du personnel. 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6531198" y="967675"/>
            <a:ext cx="2171180" cy="298327"/>
            <a:chOff x="1809404" y="624043"/>
            <a:chExt cx="1747835" cy="292388"/>
          </a:xfrm>
        </p:grpSpPr>
        <p:sp>
          <p:nvSpPr>
            <p:cNvPr id="15" name="Rectangle 3"/>
            <p:cNvSpPr txBox="1"/>
            <p:nvPr/>
          </p:nvSpPr>
          <p:spPr>
            <a:xfrm>
              <a:off x="1876310" y="624043"/>
              <a:ext cx="1680929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895350" eaLnBrk="1" hangingPunct="1">
                <a:buClr>
                  <a:schemeClr val="tx2"/>
                </a:buClr>
                <a:defRPr lang="en-US" baseline="0" noProof="0" dirty="0" smtClean="0">
                  <a:latin typeface="+mn-lt"/>
                </a:defRPr>
              </a:lvl1pPr>
              <a:lvl2pPr marL="287338" lvl="1" indent="-285750" defTabSz="895350" eaLnBrk="1" hangingPunct="1">
                <a:buClr>
                  <a:schemeClr val="accent2"/>
                </a:buClr>
                <a:buSzPct val="75000"/>
                <a:buFont typeface="Wingdings 3" pitchFamily="18" charset="2"/>
                <a:buChar char="x"/>
                <a:defRPr lang="en-US" baseline="0" noProof="0" dirty="0" smtClean="0">
                  <a:latin typeface="+mn-lt"/>
                </a:defRPr>
              </a:lvl2pPr>
              <a:lvl3pPr marL="530225" lvl="2" indent="-285750" defTabSz="895350" eaLnBrk="1" hangingPunct="1">
                <a:buClr>
                  <a:schemeClr val="accent2"/>
                </a:buClr>
                <a:buSzPct val="100000"/>
                <a:buFont typeface="Arial" pitchFamily="34" charset="0"/>
                <a:buChar char="•"/>
                <a:defRPr lang="en-US" baseline="0" noProof="0" dirty="0" smtClean="0">
                  <a:latin typeface="+mn-lt"/>
                </a:defRPr>
              </a:lvl3pPr>
              <a:lvl4pPr marL="704850" lvl="3" indent="-285750" defTabSz="895350" eaLnBrk="1" hangingPunct="1">
                <a:buClr>
                  <a:schemeClr val="accent2"/>
                </a:buClr>
                <a:buSzPct val="100000"/>
                <a:buFont typeface="Arial" pitchFamily="34" charset="0"/>
                <a:buChar char="–"/>
                <a:defRPr lang="en-US" baseline="0" noProof="0" dirty="0" smtClean="0">
                  <a:latin typeface="+mn-lt"/>
                </a:defRPr>
              </a:lvl4pPr>
              <a:lvl5pPr marL="901700" lvl="4" indent="-285750" defTabSz="895350" eaLnBrk="1" hangingPunct="1">
                <a:buClr>
                  <a:schemeClr val="accent2"/>
                </a:buClr>
                <a:buSzPct val="100000"/>
                <a:buFont typeface="Arial" pitchFamily="34" charset="0"/>
                <a:buChar char="-"/>
                <a:defRPr lang="en-US" baseline="0" noProof="0" dirty="0" smtClean="0">
                  <a:latin typeface="+mn-lt"/>
                </a:defRPr>
              </a:lvl5pPr>
              <a:lvl6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fr-FR" sz="1900" b="1">
                  <a:solidFill>
                    <a:srgbClr val="FFFFFF"/>
                  </a:solidFill>
                </a:rPr>
                <a:t>CONFIDENTIEL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809404" y="902435"/>
              <a:ext cx="1658625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1809404" y="635194"/>
              <a:ext cx="0" cy="28123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978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 bwMode="gray">
          <a:xfrm>
            <a:off x="7901408" y="6566446"/>
            <a:ext cx="213009" cy="155496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fld id="{42C328C1-A84F-4A39-A664-DBA00541A8C6}" type="slidenum">
              <a:rPr lang="fr-FR" smtClean="0">
                <a:solidFill>
                  <a:srgbClr val="1A171B"/>
                </a:solidFill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dirty="0">
              <a:solidFill>
                <a:srgbClr val="1A1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373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/>
          <p:cNvSpPr txBox="1">
            <a:spLocks/>
          </p:cNvSpPr>
          <p:nvPr userDrawn="1"/>
        </p:nvSpPr>
        <p:spPr bwMode="gray">
          <a:xfrm>
            <a:off x="7901408" y="6566446"/>
            <a:ext cx="213009" cy="155496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fld id="{42C328C1-A84F-4A39-A664-DBA00541A8C6}" type="slidenum">
              <a:rPr lang="fr-FR" smtClean="0">
                <a:solidFill>
                  <a:srgbClr val="1A171B"/>
                </a:solidFill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dirty="0">
              <a:solidFill>
                <a:srgbClr val="1A1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97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0126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155" y="1990668"/>
            <a:ext cx="4389768" cy="123110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"/>
          <p:cNvSpPr txBox="1">
            <a:spLocks/>
          </p:cNvSpPr>
          <p:nvPr userDrawn="1"/>
        </p:nvSpPr>
        <p:spPr bwMode="gray">
          <a:xfrm>
            <a:off x="7901408" y="6566446"/>
            <a:ext cx="213009" cy="155496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fld id="{42C328C1-A84F-4A39-A664-DBA00541A8C6}" type="slidenum">
              <a:rPr lang="en-US" smtClean="0">
                <a:solidFill>
                  <a:srgbClr val="1A171B"/>
                </a:solidFill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dirty="0">
              <a:solidFill>
                <a:srgbClr val="1A171B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8719603" y="6566446"/>
            <a:ext cx="213009" cy="155496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0C5B1599-AE40-42C5-927E-B034266859FC}" type="slidenum">
              <a:rPr lang="fr-FR" sz="1000" smtClean="0">
                <a:solidFill>
                  <a:srgbClr val="1A171B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1000">
              <a:solidFill>
                <a:srgbClr val="1A171B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8719603" y="6566446"/>
            <a:ext cx="213009" cy="155496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17DB8D90-F4B6-499E-91B5-4E0AEEDAC53F}" type="slidenum">
              <a:rPr lang="fr-FR" sz="1000" smtClean="0">
                <a:solidFill>
                  <a:srgbClr val="1A171B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sz="1000">
              <a:solidFill>
                <a:srgbClr val="1A1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6422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816783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02" name="think-cell Slide" r:id="rId14" imgW="270" imgH="270" progId="TCLayout.ActiveDocument.1">
                  <p:embed/>
                </p:oleObj>
              </mc:Choice>
              <mc:Fallback>
                <p:oleObj name="think-cell Slide" r:id="rId1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94"/>
          <p:cNvPicPr>
            <a:picLocks noChangeAspect="1" noChangeArrowheads="1"/>
          </p:cNvPicPr>
          <p:nvPr userDrawn="1">
            <p:custDataLst>
              <p:tags r:id="rId3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Working Draft Text" hidden="1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gray">
          <a:xfrm>
            <a:off x="2693795" y="349865"/>
            <a:ext cx="1014109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b="1" smtClean="0">
                <a:solidFill>
                  <a:srgbClr val="1A171B"/>
                </a:solidFill>
                <a:latin typeface="Arial"/>
              </a:rPr>
              <a:t>WORKING DRAFT</a:t>
            </a:r>
            <a:endParaRPr lang="fr-FR" sz="900" b="1" dirty="0" smtClean="0">
              <a:solidFill>
                <a:srgbClr val="1A171B"/>
              </a:solidFill>
              <a:latin typeface="Arial"/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 userDrawn="1">
            <p:custDataLst>
              <p:tags r:id="rId5"/>
            </p:custDataLst>
          </p:nvPr>
        </p:nvSpPr>
        <p:spPr bwMode="gray">
          <a:xfrm>
            <a:off x="2693796" y="508600"/>
            <a:ext cx="2989985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smtClean="0">
                <a:solidFill>
                  <a:srgbClr val="1A171B"/>
                </a:solidFill>
                <a:latin typeface="Arial"/>
              </a:rPr>
              <a:t>Last Modified 26/09/2013 16:00 Romance Standard Time</a:t>
            </a:r>
            <a:endParaRPr lang="fr-FR" sz="900" dirty="0" smtClean="0">
              <a:solidFill>
                <a:srgbClr val="1A171B"/>
              </a:solidFill>
              <a:latin typeface="Arial"/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gray">
          <a:xfrm>
            <a:off x="2693796" y="668956"/>
            <a:ext cx="2662853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smtClean="0">
                <a:solidFill>
                  <a:srgbClr val="1A171B"/>
                </a:solidFill>
                <a:latin typeface="Arial"/>
              </a:rPr>
              <a:t>Printed 25/09/2013 18:47 Romance Standard Time</a:t>
            </a:r>
            <a:endParaRPr lang="fr-FR" sz="900" dirty="0" smtClean="0">
              <a:solidFill>
                <a:srgbClr val="1A171B"/>
              </a:solidFill>
              <a:latin typeface="Arial"/>
            </a:endParaRPr>
          </a:p>
        </p:txBody>
      </p:sp>
      <p:grpSp>
        <p:nvGrpSpPr>
          <p:cNvPr id="8" name="McK Title Elements"/>
          <p:cNvGrpSpPr>
            <a:grpSpLocks/>
          </p:cNvGrpSpPr>
          <p:nvPr>
            <p:custDataLst>
              <p:tags r:id="rId7"/>
            </p:custDataLst>
          </p:nvPr>
        </p:nvGrpSpPr>
        <p:grpSpPr bwMode="gray">
          <a:xfrm>
            <a:off x="1033508" y="5953477"/>
            <a:ext cx="6875700" cy="555574"/>
            <a:chOff x="1663" y="2770"/>
            <a:chExt cx="3109" cy="343"/>
          </a:xfrm>
        </p:grpSpPr>
        <p:sp>
          <p:nvSpPr>
            <p:cNvPr id="9" name="McK Document type" hidden="1"/>
            <p:cNvSpPr txBox="1">
              <a:spLocks noChangeArrowheads="1"/>
            </p:cNvSpPr>
            <p:nvPr/>
          </p:nvSpPr>
          <p:spPr bwMode="gray">
            <a:xfrm>
              <a:off x="1663" y="2770"/>
              <a:ext cx="3109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mtClean="0">
                  <a:solidFill>
                    <a:srgbClr val="1A171B"/>
                  </a:solidFill>
                  <a:latin typeface="Arial"/>
                </a:rPr>
                <a:t>Document type</a:t>
              </a:r>
              <a:endParaRPr lang="fr-FR" dirty="0" smtClean="0">
                <a:solidFill>
                  <a:srgbClr val="1A171B"/>
                </a:solidFill>
                <a:latin typeface="Arial"/>
              </a:endParaRPr>
            </a:p>
          </p:txBody>
        </p:sp>
        <p:sp>
          <p:nvSpPr>
            <p:cNvPr id="10" name="McK Date" hidden="1"/>
            <p:cNvSpPr txBox="1">
              <a:spLocks noChangeArrowheads="1"/>
            </p:cNvSpPr>
            <p:nvPr/>
          </p:nvSpPr>
          <p:spPr bwMode="gray">
            <a:xfrm>
              <a:off x="1663" y="2958"/>
              <a:ext cx="3109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mtClean="0">
                  <a:solidFill>
                    <a:srgbClr val="1A171B"/>
                  </a:solidFill>
                  <a:latin typeface="Arial"/>
                </a:rPr>
                <a:t>Date</a:t>
              </a:r>
              <a:endParaRPr lang="fr-FR" dirty="0" smtClean="0">
                <a:solidFill>
                  <a:srgbClr val="1A171B"/>
                </a:solidFill>
                <a:latin typeface="Arial"/>
              </a:endParaRPr>
            </a:p>
          </p:txBody>
        </p:sp>
      </p:grpSp>
      <p:pic>
        <p:nvPicPr>
          <p:cNvPr id="18" name="TitleBottomBarBW" hidden="1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060" y="6574545"/>
            <a:ext cx="1670055" cy="195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  <p:custDataLst>
              <p:tags r:id="rId9"/>
            </p:custDataLst>
          </p:nvPr>
        </p:nvSpPr>
        <p:spPr bwMode="gray">
          <a:xfrm>
            <a:off x="1033507" y="3769813"/>
            <a:ext cx="6875699" cy="565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>
              <a:defRPr lang="en-US" sz="3700" noProof="0" dirty="0" smtClean="0">
                <a:solidFill>
                  <a:schemeClr val="tx1"/>
                </a:solidFill>
                <a:latin typeface="SFR Light"/>
              </a:defRPr>
            </a:lvl1pPr>
          </a:lstStyle>
          <a:p>
            <a:pPr lvl="0" defTabSz="911906"/>
            <a:r>
              <a:rPr lang="fr-FR" noProof="0" smtClean="0"/>
              <a:t>Click to edit Master title style</a:t>
            </a:r>
            <a:endParaRPr lang="fr-FR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  <p:custDataLst>
              <p:tags r:id="rId10"/>
            </p:custDataLst>
          </p:nvPr>
        </p:nvSpPr>
        <p:spPr bwMode="gray">
          <a:xfrm>
            <a:off x="1033507" y="4892976"/>
            <a:ext cx="6875699" cy="31402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000" baseline="0">
                <a:latin typeface="+mj-lt"/>
                <a:ea typeface="+mj-ea"/>
              </a:defRPr>
            </a:lvl1pPr>
          </a:lstStyle>
          <a:p>
            <a:pPr lvl="0"/>
            <a:r>
              <a:rPr lang="fr-FR" noProof="0" smtClean="0"/>
              <a:t>Click to edit Master subtitle style</a:t>
            </a:r>
            <a:endParaRPr lang="fr-FR" noProof="0" dirty="0" smtClean="0"/>
          </a:p>
        </p:txBody>
      </p:sp>
      <p:sp>
        <p:nvSpPr>
          <p:cNvPr id="13" name="McK Disclaimer"/>
          <p:cNvSpPr>
            <a:spLocks noChangeArrowheads="1"/>
          </p:cNvSpPr>
          <p:nvPr userDrawn="1">
            <p:custDataLst>
              <p:tags r:id="rId11"/>
            </p:custDataLst>
          </p:nvPr>
        </p:nvSpPr>
        <p:spPr bwMode="auto">
          <a:xfrm>
            <a:off x="1033508" y="6538428"/>
            <a:ext cx="7245266" cy="2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defTabSz="82120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900" dirty="0" smtClean="0">
                <a:solidFill>
                  <a:srgbClr val="1A171B"/>
                </a:solidFill>
              </a:rPr>
              <a:t>Document de travail préliminaire qui n’a pas de valeur avant d’avoir été approuvé par le Comité de Direction et été présenté aux instances représentatives du personnel. </a:t>
            </a:r>
          </a:p>
        </p:txBody>
      </p:sp>
      <p:grpSp>
        <p:nvGrpSpPr>
          <p:cNvPr id="14" name="Group 13"/>
          <p:cNvGrpSpPr/>
          <p:nvPr userDrawn="1">
            <p:custDataLst>
              <p:tags r:id="rId12"/>
            </p:custDataLst>
          </p:nvPr>
        </p:nvGrpSpPr>
        <p:grpSpPr>
          <a:xfrm>
            <a:off x="6531198" y="967675"/>
            <a:ext cx="2171180" cy="298327"/>
            <a:chOff x="1809404" y="624043"/>
            <a:chExt cx="1747835" cy="292388"/>
          </a:xfrm>
        </p:grpSpPr>
        <p:sp>
          <p:nvSpPr>
            <p:cNvPr id="15" name="Rectangle 3"/>
            <p:cNvSpPr txBox="1"/>
            <p:nvPr/>
          </p:nvSpPr>
          <p:spPr>
            <a:xfrm>
              <a:off x="1876310" y="624043"/>
              <a:ext cx="1680929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895350" eaLnBrk="1" hangingPunct="1">
                <a:buClr>
                  <a:schemeClr val="tx2"/>
                </a:buClr>
                <a:defRPr lang="en-US" baseline="0" noProof="0" dirty="0" smtClean="0">
                  <a:latin typeface="+mn-lt"/>
                </a:defRPr>
              </a:lvl1pPr>
              <a:lvl2pPr marL="287338" lvl="1" indent="-285750" defTabSz="895350" eaLnBrk="1" hangingPunct="1">
                <a:buClr>
                  <a:schemeClr val="accent2"/>
                </a:buClr>
                <a:buSzPct val="75000"/>
                <a:buFont typeface="Wingdings 3" pitchFamily="18" charset="2"/>
                <a:buChar char="x"/>
                <a:defRPr lang="en-US" baseline="0" noProof="0" dirty="0" smtClean="0">
                  <a:latin typeface="+mn-lt"/>
                </a:defRPr>
              </a:lvl2pPr>
              <a:lvl3pPr marL="530225" lvl="2" indent="-285750" defTabSz="895350" eaLnBrk="1" hangingPunct="1">
                <a:buClr>
                  <a:schemeClr val="accent2"/>
                </a:buClr>
                <a:buSzPct val="100000"/>
                <a:buFont typeface="Arial" pitchFamily="34" charset="0"/>
                <a:buChar char="•"/>
                <a:defRPr lang="en-US" baseline="0" noProof="0" dirty="0" smtClean="0">
                  <a:latin typeface="+mn-lt"/>
                </a:defRPr>
              </a:lvl3pPr>
              <a:lvl4pPr marL="704850" lvl="3" indent="-285750" defTabSz="895350" eaLnBrk="1" hangingPunct="1">
                <a:buClr>
                  <a:schemeClr val="accent2"/>
                </a:buClr>
                <a:buSzPct val="100000"/>
                <a:buFont typeface="Arial" pitchFamily="34" charset="0"/>
                <a:buChar char="–"/>
                <a:defRPr lang="en-US" baseline="0" noProof="0" dirty="0" smtClean="0">
                  <a:latin typeface="+mn-lt"/>
                </a:defRPr>
              </a:lvl4pPr>
              <a:lvl5pPr marL="901700" lvl="4" indent="-285750" defTabSz="895350" eaLnBrk="1" hangingPunct="1">
                <a:buClr>
                  <a:schemeClr val="accent2"/>
                </a:buClr>
                <a:buSzPct val="100000"/>
                <a:buFont typeface="Arial" pitchFamily="34" charset="0"/>
                <a:buChar char="-"/>
                <a:defRPr lang="en-US" baseline="0" noProof="0" dirty="0" smtClean="0">
                  <a:latin typeface="+mn-lt"/>
                </a:defRPr>
              </a:lvl5pPr>
              <a:lvl6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fr-FR" sz="1900" b="1">
                  <a:solidFill>
                    <a:srgbClr val="FFFFFF"/>
                  </a:solidFill>
                </a:rPr>
                <a:t>CONFIDENTIEL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809404" y="902435"/>
              <a:ext cx="1568709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1809404" y="635194"/>
              <a:ext cx="0" cy="28123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63458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 bwMode="gray">
          <a:xfrm>
            <a:off x="7901408" y="6566446"/>
            <a:ext cx="213009" cy="155496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r" defTabSz="914400" fontAlgn="base">
              <a:spcBef>
                <a:spcPct val="0"/>
              </a:spcBef>
              <a:spcAft>
                <a:spcPct val="0"/>
              </a:spcAft>
            </a:pPr>
            <a:fld id="{42C328C1-A84F-4A39-A664-DBA00541A8C6}" type="slidenum">
              <a:rPr lang="fr-FR" smtClean="0">
                <a:solidFill>
                  <a:srgbClr val="1A171B"/>
                </a:solidFill>
              </a:rPr>
              <a:pPr algn="r" defTabSz="914400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dirty="0">
              <a:solidFill>
                <a:srgbClr val="1A1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071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" t="456" r="433" b="456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60516" y="2154859"/>
            <a:ext cx="8431964" cy="1470025"/>
          </a:xfrm>
        </p:spPr>
        <p:txBody>
          <a:bodyPr anchor="t">
            <a:no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4" name="Rectangle 48"/>
          <p:cNvSpPr>
            <a:spLocks noChangeArrowheads="1"/>
          </p:cNvSpPr>
          <p:nvPr userDrawn="1"/>
        </p:nvSpPr>
        <p:spPr bwMode="auto">
          <a:xfrm>
            <a:off x="315020" y="6373809"/>
            <a:ext cx="3056292" cy="3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6" rIns="91430" bIns="45716" anchor="ctr">
            <a:noAutofit/>
          </a:bodyPr>
          <a:lstStyle/>
          <a:p>
            <a:pPr algn="l" eaLnBrk="0" hangingPunct="0"/>
            <a:r>
              <a:rPr lang="fr-FR" sz="900" u="none" dirty="0" smtClean="0">
                <a:solidFill>
                  <a:schemeClr val="accent1"/>
                </a:solidFill>
              </a:rPr>
              <a:t>Interne SFR </a:t>
            </a:r>
            <a:r>
              <a:rPr lang="fr-FR" sz="900" u="non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Document propriété de SFR.</a:t>
            </a:r>
          </a:p>
        </p:txBody>
      </p:sp>
    </p:spTree>
    <p:extLst>
      <p:ext uri="{BB962C8B-B14F-4D97-AF65-F5344CB8AC3E}">
        <p14:creationId xmlns:p14="http://schemas.microsoft.com/office/powerpoint/2010/main" val="3029234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23610784"/>
              </p:ext>
            </p:extLst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1" name="think-cell Slide" r:id="rId22" imgW="270" imgH="270" progId="TCLayout.ActiveDocument.1">
                  <p:embed/>
                </p:oleObj>
              </mc:Choice>
              <mc:Fallback>
                <p:oleObj name="think-cell Slide" r:id="rId22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 userDrawn="1">
            <p:custDataLst>
              <p:tags r:id="rId3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52" y="3170"/>
            <a:ext cx="9135549" cy="6851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pic>
        <p:nvPicPr>
          <p:cNvPr id="8" name="Picture 4" descr="C:\Users\exzit\Desktop\4uatre\SFR\travail\logo\logo-24.png"/>
          <p:cNvPicPr>
            <a:picLocks noChangeAspect="1" noChangeArrowheads="1"/>
          </p:cNvPicPr>
          <p:nvPr userDrawn="1">
            <p:custDataLst>
              <p:tags r:id="rId5"/>
            </p:custDataLst>
          </p:nvPr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2601" y="6291490"/>
            <a:ext cx="470832" cy="44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idx="1" hasCustomPrompt="1"/>
            <p:custDataLst>
              <p:tags r:id="rId6"/>
            </p:custDataLst>
          </p:nvPr>
        </p:nvSpPr>
        <p:spPr>
          <a:xfrm>
            <a:off x="897558" y="1700214"/>
            <a:ext cx="3890466" cy="504000"/>
          </a:xfrm>
        </p:spPr>
        <p:txBody>
          <a:bodyPr lIns="0">
            <a:noAutofit/>
          </a:bodyPr>
          <a:lstStyle>
            <a:lvl1pPr marL="171432" indent="-171432"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1pPr>
            <a:lvl2pPr marL="171432" indent="-171432">
              <a:spcBef>
                <a:spcPts val="400"/>
              </a:spcBef>
              <a:buFont typeface="Arial" pitchFamily="34" charset="0"/>
              <a:buChar char="•"/>
              <a:defRPr sz="10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 smtClean="0"/>
              <a:t>TITRE 1</a:t>
            </a:r>
          </a:p>
          <a:p>
            <a:pPr lvl="1"/>
            <a:r>
              <a:rPr lang="fr-FR" dirty="0" smtClean="0"/>
              <a:t>Sous-titre 1</a:t>
            </a:r>
          </a:p>
        </p:txBody>
      </p:sp>
      <p:sp>
        <p:nvSpPr>
          <p:cNvPr id="19" name="Espace réservé du contenu 2"/>
          <p:cNvSpPr>
            <a:spLocks noGrp="1"/>
          </p:cNvSpPr>
          <p:nvPr>
            <p:ph idx="14" hasCustomPrompt="1"/>
            <p:custDataLst>
              <p:tags r:id="rId7"/>
            </p:custDataLst>
          </p:nvPr>
        </p:nvSpPr>
        <p:spPr>
          <a:xfrm>
            <a:off x="897558" y="2446974"/>
            <a:ext cx="3890466" cy="504000"/>
          </a:xfrm>
        </p:spPr>
        <p:txBody>
          <a:bodyPr lIns="0">
            <a:noAutofit/>
          </a:bodyPr>
          <a:lstStyle>
            <a:lvl1pPr marL="171432" indent="-171432"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1pPr>
            <a:lvl2pPr marL="171432" indent="-171432">
              <a:spcBef>
                <a:spcPts val="400"/>
              </a:spcBef>
              <a:buFont typeface="Arial" pitchFamily="34" charset="0"/>
              <a:buChar char="•"/>
              <a:defRPr sz="10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 smtClean="0"/>
              <a:t>TITRE 2</a:t>
            </a:r>
          </a:p>
          <a:p>
            <a:pPr lvl="1"/>
            <a:r>
              <a:rPr lang="fr-FR" dirty="0" smtClean="0"/>
              <a:t>Sous-titre 2</a:t>
            </a:r>
          </a:p>
        </p:txBody>
      </p:sp>
      <p:sp>
        <p:nvSpPr>
          <p:cNvPr id="21" name="Espace réservé du contenu 2"/>
          <p:cNvSpPr>
            <a:spLocks noGrp="1"/>
          </p:cNvSpPr>
          <p:nvPr>
            <p:ph idx="16" hasCustomPrompt="1"/>
            <p:custDataLst>
              <p:tags r:id="rId8"/>
            </p:custDataLst>
          </p:nvPr>
        </p:nvSpPr>
        <p:spPr>
          <a:xfrm>
            <a:off x="897558" y="3193734"/>
            <a:ext cx="3890466" cy="504000"/>
          </a:xfrm>
        </p:spPr>
        <p:txBody>
          <a:bodyPr lIns="0">
            <a:noAutofit/>
          </a:bodyPr>
          <a:lstStyle>
            <a:lvl1pPr marL="171432" indent="-171432"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1pPr>
            <a:lvl2pPr marL="171432" indent="-171432">
              <a:spcBef>
                <a:spcPts val="400"/>
              </a:spcBef>
              <a:buFont typeface="Arial" pitchFamily="34" charset="0"/>
              <a:buChar char="•"/>
              <a:defRPr sz="10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 smtClean="0"/>
              <a:t>TITRE 3</a:t>
            </a:r>
          </a:p>
          <a:p>
            <a:pPr lvl="1"/>
            <a:r>
              <a:rPr lang="fr-FR" dirty="0" smtClean="0"/>
              <a:t>Sous-titre 3</a:t>
            </a:r>
          </a:p>
        </p:txBody>
      </p:sp>
      <p:sp>
        <p:nvSpPr>
          <p:cNvPr id="23" name="Espace réservé du contenu 2"/>
          <p:cNvSpPr>
            <a:spLocks noGrp="1"/>
          </p:cNvSpPr>
          <p:nvPr>
            <p:ph idx="18" hasCustomPrompt="1"/>
            <p:custDataLst>
              <p:tags r:id="rId9"/>
            </p:custDataLst>
          </p:nvPr>
        </p:nvSpPr>
        <p:spPr>
          <a:xfrm>
            <a:off x="897558" y="3940494"/>
            <a:ext cx="3890466" cy="504000"/>
          </a:xfrm>
        </p:spPr>
        <p:txBody>
          <a:bodyPr lIns="0">
            <a:noAutofit/>
          </a:bodyPr>
          <a:lstStyle>
            <a:lvl1pPr marL="171432" indent="-171432"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1pPr>
            <a:lvl2pPr marL="171432" indent="-171432">
              <a:spcBef>
                <a:spcPts val="400"/>
              </a:spcBef>
              <a:buFont typeface="Arial" pitchFamily="34" charset="0"/>
              <a:buChar char="•"/>
              <a:defRPr sz="10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 smtClean="0"/>
              <a:t>TITRE 4</a:t>
            </a:r>
          </a:p>
          <a:p>
            <a:pPr lvl="1"/>
            <a:r>
              <a:rPr lang="fr-FR" dirty="0" smtClean="0"/>
              <a:t>Sous-titre 4</a:t>
            </a:r>
          </a:p>
        </p:txBody>
      </p:sp>
      <p:sp>
        <p:nvSpPr>
          <p:cNvPr id="25" name="Espace réservé du contenu 2"/>
          <p:cNvSpPr>
            <a:spLocks noGrp="1"/>
          </p:cNvSpPr>
          <p:nvPr>
            <p:ph idx="20" hasCustomPrompt="1"/>
            <p:custDataLst>
              <p:tags r:id="rId10"/>
            </p:custDataLst>
          </p:nvPr>
        </p:nvSpPr>
        <p:spPr>
          <a:xfrm>
            <a:off x="897558" y="4687254"/>
            <a:ext cx="3890466" cy="504000"/>
          </a:xfrm>
        </p:spPr>
        <p:txBody>
          <a:bodyPr lIns="0">
            <a:noAutofit/>
          </a:bodyPr>
          <a:lstStyle>
            <a:lvl1pPr marL="171432" indent="-171432"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1pPr>
            <a:lvl2pPr marL="171432" indent="-171432">
              <a:spcBef>
                <a:spcPts val="400"/>
              </a:spcBef>
              <a:buFont typeface="Arial" pitchFamily="34" charset="0"/>
              <a:buChar char="•"/>
              <a:defRPr sz="1000">
                <a:solidFill>
                  <a:schemeClr val="tx1"/>
                </a:solidFill>
              </a:defRPr>
            </a:lvl2pPr>
          </a:lstStyle>
          <a:p>
            <a:pPr lvl="0"/>
            <a:r>
              <a:rPr lang="fr-FR" dirty="0" smtClean="0"/>
              <a:t>TITRE 5</a:t>
            </a:r>
          </a:p>
          <a:p>
            <a:pPr lvl="1"/>
            <a:r>
              <a:rPr lang="fr-FR" dirty="0" smtClean="0"/>
              <a:t>Sous-titre 5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3" hasCustomPrompt="1"/>
            <p:custDataLst>
              <p:tags r:id="rId11"/>
            </p:custDataLst>
          </p:nvPr>
        </p:nvSpPr>
        <p:spPr>
          <a:xfrm>
            <a:off x="538784" y="1700214"/>
            <a:ext cx="504825" cy="504000"/>
          </a:xfrm>
        </p:spPr>
        <p:txBody>
          <a:bodyPr lIns="0" rIns="0">
            <a:noAutofit/>
          </a:bodyPr>
          <a:lstStyle>
            <a:lvl1pPr>
              <a:defRPr sz="1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00.</a:t>
            </a:r>
            <a:endParaRPr lang="fr-FR" dirty="0"/>
          </a:p>
        </p:txBody>
      </p:sp>
      <p:sp>
        <p:nvSpPr>
          <p:cNvPr id="20" name="Espace réservé du texte 14"/>
          <p:cNvSpPr>
            <a:spLocks noGrp="1"/>
          </p:cNvSpPr>
          <p:nvPr>
            <p:ph type="body" sz="quarter" idx="15" hasCustomPrompt="1"/>
            <p:custDataLst>
              <p:tags r:id="rId12"/>
            </p:custDataLst>
          </p:nvPr>
        </p:nvSpPr>
        <p:spPr>
          <a:xfrm>
            <a:off x="538784" y="2446974"/>
            <a:ext cx="504825" cy="504000"/>
          </a:xfrm>
        </p:spPr>
        <p:txBody>
          <a:bodyPr lIns="0" rIns="0">
            <a:noAutofit/>
          </a:bodyPr>
          <a:lstStyle>
            <a:lvl1pPr>
              <a:defRPr sz="1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00.</a:t>
            </a:r>
            <a:endParaRPr lang="fr-FR" dirty="0"/>
          </a:p>
        </p:txBody>
      </p:sp>
      <p:sp>
        <p:nvSpPr>
          <p:cNvPr id="22" name="Espace réservé du texte 14"/>
          <p:cNvSpPr>
            <a:spLocks noGrp="1"/>
          </p:cNvSpPr>
          <p:nvPr>
            <p:ph type="body" sz="quarter" idx="17" hasCustomPrompt="1"/>
            <p:custDataLst>
              <p:tags r:id="rId13"/>
            </p:custDataLst>
          </p:nvPr>
        </p:nvSpPr>
        <p:spPr>
          <a:xfrm>
            <a:off x="538784" y="3193734"/>
            <a:ext cx="504825" cy="504000"/>
          </a:xfrm>
        </p:spPr>
        <p:txBody>
          <a:bodyPr lIns="0" rIns="0">
            <a:noAutofit/>
          </a:bodyPr>
          <a:lstStyle>
            <a:lvl1pPr marL="92066" marR="0" indent="-92066" algn="l" defTabSz="914303" rtl="0" eaLnBrk="1" fontAlgn="auto" latinLnBrk="0" hangingPunct="1">
              <a:lnSpc>
                <a:spcPct val="92000"/>
              </a:lnSpc>
              <a:spcBef>
                <a:spcPts val="24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 sz="1800" b="1">
                <a:solidFill>
                  <a:schemeClr val="accent2"/>
                </a:solidFill>
              </a:defRPr>
            </a:lvl1pPr>
          </a:lstStyle>
          <a:p>
            <a:pPr marL="92066" marR="0" lvl="0" indent="-92066" algn="l" defTabSz="914303" rtl="0" eaLnBrk="1" fontAlgn="auto" latinLnBrk="0" hangingPunct="1">
              <a:lnSpc>
                <a:spcPct val="92000"/>
              </a:lnSpc>
              <a:spcBef>
                <a:spcPts val="24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fr-FR" dirty="0" smtClean="0"/>
              <a:t>00.</a:t>
            </a:r>
          </a:p>
          <a:p>
            <a:pPr lvl="0"/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24" name="Espace réservé du texte 14"/>
          <p:cNvSpPr>
            <a:spLocks noGrp="1"/>
          </p:cNvSpPr>
          <p:nvPr>
            <p:ph type="body" sz="quarter" idx="19" hasCustomPrompt="1"/>
            <p:custDataLst>
              <p:tags r:id="rId14"/>
            </p:custDataLst>
          </p:nvPr>
        </p:nvSpPr>
        <p:spPr>
          <a:xfrm>
            <a:off x="538784" y="3940494"/>
            <a:ext cx="504825" cy="504000"/>
          </a:xfrm>
        </p:spPr>
        <p:txBody>
          <a:bodyPr lIns="0" rIns="0">
            <a:noAutofit/>
          </a:bodyPr>
          <a:lstStyle>
            <a:lvl1pPr>
              <a:defRPr sz="1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00.</a:t>
            </a:r>
            <a:endParaRPr lang="fr-FR" dirty="0"/>
          </a:p>
        </p:txBody>
      </p:sp>
      <p:sp>
        <p:nvSpPr>
          <p:cNvPr id="26" name="Espace réservé du texte 14"/>
          <p:cNvSpPr>
            <a:spLocks noGrp="1"/>
          </p:cNvSpPr>
          <p:nvPr>
            <p:ph type="body" sz="quarter" idx="21" hasCustomPrompt="1"/>
            <p:custDataLst>
              <p:tags r:id="rId15"/>
            </p:custDataLst>
          </p:nvPr>
        </p:nvSpPr>
        <p:spPr>
          <a:xfrm>
            <a:off x="538784" y="4687254"/>
            <a:ext cx="504825" cy="504000"/>
          </a:xfrm>
        </p:spPr>
        <p:txBody>
          <a:bodyPr lIns="0" rIns="0">
            <a:noAutofit/>
          </a:bodyPr>
          <a:lstStyle>
            <a:lvl1pPr>
              <a:defRPr sz="18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fr-FR" dirty="0" smtClean="0"/>
              <a:t>00.</a:t>
            </a:r>
            <a:endParaRPr lang="fr-FR" dirty="0"/>
          </a:p>
        </p:txBody>
      </p:sp>
      <p:sp>
        <p:nvSpPr>
          <p:cNvPr id="27" name="Espace réservé du texte 14"/>
          <p:cNvSpPr>
            <a:spLocks noGrp="1"/>
          </p:cNvSpPr>
          <p:nvPr>
            <p:ph type="body" sz="quarter" idx="22" hasCustomPrompt="1"/>
            <p:custDataLst>
              <p:tags r:id="rId16"/>
            </p:custDataLst>
          </p:nvPr>
        </p:nvSpPr>
        <p:spPr>
          <a:xfrm>
            <a:off x="4788025" y="1700214"/>
            <a:ext cx="504825" cy="504000"/>
          </a:xfrm>
        </p:spPr>
        <p:txBody>
          <a:bodyPr lIns="0" tIns="107989" rIns="0">
            <a:noAutofit/>
          </a:bodyPr>
          <a:lstStyle>
            <a:lvl1pPr>
              <a:defRPr sz="1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P.0</a:t>
            </a:r>
            <a:endParaRPr lang="fr-FR" dirty="0"/>
          </a:p>
        </p:txBody>
      </p:sp>
      <p:sp>
        <p:nvSpPr>
          <p:cNvPr id="28" name="Espace réservé du texte 14"/>
          <p:cNvSpPr>
            <a:spLocks noGrp="1"/>
          </p:cNvSpPr>
          <p:nvPr>
            <p:ph type="body" sz="quarter" idx="23" hasCustomPrompt="1"/>
            <p:custDataLst>
              <p:tags r:id="rId17"/>
            </p:custDataLst>
          </p:nvPr>
        </p:nvSpPr>
        <p:spPr>
          <a:xfrm>
            <a:off x="4788025" y="2446974"/>
            <a:ext cx="504825" cy="504000"/>
          </a:xfrm>
        </p:spPr>
        <p:txBody>
          <a:bodyPr lIns="0" tIns="107989" rIns="0">
            <a:noAutofit/>
          </a:bodyPr>
          <a:lstStyle>
            <a:lvl1pPr>
              <a:defRPr sz="1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P.0</a:t>
            </a:r>
            <a:endParaRPr lang="fr-FR" dirty="0"/>
          </a:p>
        </p:txBody>
      </p:sp>
      <p:sp>
        <p:nvSpPr>
          <p:cNvPr id="29" name="Espace réservé du texte 14"/>
          <p:cNvSpPr>
            <a:spLocks noGrp="1"/>
          </p:cNvSpPr>
          <p:nvPr>
            <p:ph type="body" sz="quarter" idx="24" hasCustomPrompt="1"/>
            <p:custDataLst>
              <p:tags r:id="rId18"/>
            </p:custDataLst>
          </p:nvPr>
        </p:nvSpPr>
        <p:spPr>
          <a:xfrm>
            <a:off x="4788025" y="3193734"/>
            <a:ext cx="504825" cy="504000"/>
          </a:xfrm>
        </p:spPr>
        <p:txBody>
          <a:bodyPr lIns="0" tIns="107989" rIns="0">
            <a:noAutofit/>
          </a:bodyPr>
          <a:lstStyle>
            <a:lvl1pPr marL="92066" marR="0" indent="-92066" algn="l" defTabSz="914303" rtl="0" eaLnBrk="1" fontAlgn="auto" latinLnBrk="0" hangingPunct="1">
              <a:lnSpc>
                <a:spcPct val="92000"/>
              </a:lnSpc>
              <a:spcBef>
                <a:spcPts val="24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 sz="1000" b="0">
                <a:solidFill>
                  <a:schemeClr val="tx2"/>
                </a:solidFill>
              </a:defRPr>
            </a:lvl1pPr>
          </a:lstStyle>
          <a:p>
            <a:pPr marL="92066" marR="0" lvl="0" indent="-92066" algn="l" defTabSz="914303" rtl="0" eaLnBrk="1" fontAlgn="auto" latinLnBrk="0" hangingPunct="1">
              <a:lnSpc>
                <a:spcPct val="92000"/>
              </a:lnSpc>
              <a:spcBef>
                <a:spcPts val="2400"/>
              </a:spcBef>
              <a:spcAft>
                <a:spcPts val="0"/>
              </a:spcAft>
              <a:buClr>
                <a:schemeClr val="bg1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fr-FR" dirty="0" smtClean="0"/>
              <a:t>P.0</a:t>
            </a:r>
          </a:p>
          <a:p>
            <a:pPr lvl="0"/>
            <a:r>
              <a:rPr lang="fr-FR" dirty="0" smtClean="0"/>
              <a:t>.</a:t>
            </a:r>
            <a:endParaRPr lang="fr-FR" dirty="0"/>
          </a:p>
        </p:txBody>
      </p:sp>
      <p:sp>
        <p:nvSpPr>
          <p:cNvPr id="30" name="Espace réservé du texte 14"/>
          <p:cNvSpPr>
            <a:spLocks noGrp="1"/>
          </p:cNvSpPr>
          <p:nvPr>
            <p:ph type="body" sz="quarter" idx="25" hasCustomPrompt="1"/>
            <p:custDataLst>
              <p:tags r:id="rId19"/>
            </p:custDataLst>
          </p:nvPr>
        </p:nvSpPr>
        <p:spPr>
          <a:xfrm>
            <a:off x="4788025" y="3940494"/>
            <a:ext cx="504825" cy="504000"/>
          </a:xfrm>
        </p:spPr>
        <p:txBody>
          <a:bodyPr lIns="0" tIns="107989" rIns="0">
            <a:noAutofit/>
          </a:bodyPr>
          <a:lstStyle>
            <a:lvl1pPr>
              <a:defRPr sz="1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P.O</a:t>
            </a:r>
            <a:endParaRPr lang="fr-FR" dirty="0"/>
          </a:p>
        </p:txBody>
      </p:sp>
      <p:sp>
        <p:nvSpPr>
          <p:cNvPr id="31" name="Espace réservé du texte 14"/>
          <p:cNvSpPr>
            <a:spLocks noGrp="1"/>
          </p:cNvSpPr>
          <p:nvPr>
            <p:ph type="body" sz="quarter" idx="26" hasCustomPrompt="1"/>
            <p:custDataLst>
              <p:tags r:id="rId20"/>
            </p:custDataLst>
          </p:nvPr>
        </p:nvSpPr>
        <p:spPr>
          <a:xfrm>
            <a:off x="4788025" y="4687254"/>
            <a:ext cx="504825" cy="504000"/>
          </a:xfrm>
        </p:spPr>
        <p:txBody>
          <a:bodyPr lIns="0" tIns="107989" rIns="0">
            <a:noAutofit/>
          </a:bodyPr>
          <a:lstStyle>
            <a:lvl1pPr>
              <a:defRPr sz="1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 smtClean="0"/>
              <a:t>P.O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3547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baseline="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75305"/>
            <a:ext cx="8229600" cy="4281339"/>
          </a:xfrm>
        </p:spPr>
        <p:txBody>
          <a:bodyPr>
            <a:noAutofit/>
          </a:bodyPr>
          <a:lstStyle>
            <a:lvl2pPr>
              <a:defRPr lang="fr-FR" sz="1300" b="1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937333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USIEURS NIVEAUX DE TEXTE (ROU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668760" y="1715376"/>
            <a:ext cx="2844000" cy="1956197"/>
          </a:xfrm>
          <a:blipFill>
            <a:blip r:embed="rId2"/>
            <a:srcRect/>
            <a:stretch>
              <a:fillRect l="628"/>
            </a:stretch>
          </a:blipFill>
        </p:spPr>
        <p:txBody>
          <a:bodyPr lIns="359962" rIns="0" bIns="359962" anchor="b"/>
          <a:lstStyle>
            <a:lvl1pPr>
              <a:lnSpc>
                <a:spcPct val="90000"/>
              </a:lnSpc>
              <a:defRPr sz="1600"/>
            </a:lvl1pPr>
            <a:lvl2pPr>
              <a:lnSpc>
                <a:spcPct val="90000"/>
              </a:lnSpc>
              <a:spcBef>
                <a:spcPts val="500"/>
              </a:spcBef>
              <a:defRPr b="0"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  <a:endParaRPr lang="fr-FR" dirty="0"/>
          </a:p>
        </p:txBody>
      </p:sp>
      <p:sp>
        <p:nvSpPr>
          <p:cNvPr id="24" name="Espace réservé du texte 13"/>
          <p:cNvSpPr>
            <a:spLocks noGrp="1"/>
          </p:cNvSpPr>
          <p:nvPr>
            <p:ph type="body" sz="quarter" idx="14" hasCustomPrompt="1"/>
          </p:nvPr>
        </p:nvSpPr>
        <p:spPr>
          <a:xfrm>
            <a:off x="4548201" y="2233748"/>
            <a:ext cx="3069566" cy="1572624"/>
          </a:xfrm>
          <a:blipFill>
            <a:blip r:embed="rId3"/>
            <a:srcRect/>
            <a:stretch>
              <a:fillRect l="628"/>
            </a:stretch>
          </a:blipFill>
        </p:spPr>
        <p:txBody>
          <a:bodyPr lIns="359962" rIns="0" bIns="359962" anchor="b"/>
          <a:lstStyle>
            <a:lvl1pPr>
              <a:lnSpc>
                <a:spcPct val="90000"/>
              </a:lnSpc>
              <a:defRPr sz="1600"/>
            </a:lvl1pPr>
            <a:lvl2pPr>
              <a:lnSpc>
                <a:spcPct val="90000"/>
              </a:lnSpc>
              <a:spcBef>
                <a:spcPts val="500"/>
              </a:spcBef>
              <a:defRPr b="0"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  <a:endParaRPr lang="fr-FR" dirty="0"/>
          </a:p>
        </p:txBody>
      </p:sp>
      <p:sp>
        <p:nvSpPr>
          <p:cNvPr id="26" name="Espace réservé du texte 13"/>
          <p:cNvSpPr>
            <a:spLocks noGrp="1"/>
          </p:cNvSpPr>
          <p:nvPr>
            <p:ph type="body" sz="quarter" idx="15" hasCustomPrompt="1"/>
          </p:nvPr>
        </p:nvSpPr>
        <p:spPr>
          <a:xfrm>
            <a:off x="760561" y="4509121"/>
            <a:ext cx="3038475" cy="1489075"/>
          </a:xfrm>
          <a:blipFill>
            <a:blip r:embed="rId4"/>
            <a:srcRect/>
            <a:stretch>
              <a:fillRect l="628"/>
            </a:stretch>
          </a:blipFill>
        </p:spPr>
        <p:txBody>
          <a:bodyPr lIns="359962" rIns="359962" bIns="359962" anchor="b"/>
          <a:lstStyle>
            <a:lvl1pPr>
              <a:lnSpc>
                <a:spcPct val="90000"/>
              </a:lnSpc>
              <a:defRPr sz="1600"/>
            </a:lvl1pPr>
            <a:lvl2pPr>
              <a:lnSpc>
                <a:spcPct val="90000"/>
              </a:lnSpc>
              <a:spcBef>
                <a:spcPts val="500"/>
              </a:spcBef>
              <a:defRPr b="0"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  <a:endParaRPr lang="fr-FR" dirty="0"/>
          </a:p>
        </p:txBody>
      </p:sp>
      <p:sp>
        <p:nvSpPr>
          <p:cNvPr id="28" name="Espace réservé du texte 13"/>
          <p:cNvSpPr>
            <a:spLocks noGrp="1"/>
          </p:cNvSpPr>
          <p:nvPr>
            <p:ph type="body" sz="quarter" idx="16" hasCustomPrompt="1"/>
          </p:nvPr>
        </p:nvSpPr>
        <p:spPr>
          <a:xfrm>
            <a:off x="4518045" y="4018452"/>
            <a:ext cx="2971800" cy="1504949"/>
          </a:xfrm>
          <a:blipFill>
            <a:blip r:embed="rId5"/>
            <a:srcRect/>
            <a:stretch>
              <a:fillRect l="628"/>
            </a:stretch>
          </a:blipFill>
        </p:spPr>
        <p:txBody>
          <a:bodyPr lIns="359962" tIns="359962" rIns="0" bIns="46795" anchor="t"/>
          <a:lstStyle>
            <a:lvl1pPr>
              <a:lnSpc>
                <a:spcPct val="90000"/>
              </a:lnSpc>
              <a:defRPr sz="1600"/>
            </a:lvl1pPr>
            <a:lvl2pPr>
              <a:lnSpc>
                <a:spcPct val="90000"/>
              </a:lnSpc>
              <a:spcBef>
                <a:spcPts val="500"/>
              </a:spcBef>
              <a:defRPr b="0"/>
            </a:lvl2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0648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eme DE 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8"/>
          <p:cNvSpPr>
            <a:spLocks noChangeArrowheads="1"/>
          </p:cNvSpPr>
          <p:nvPr userDrawn="1"/>
        </p:nvSpPr>
        <p:spPr bwMode="auto">
          <a:xfrm>
            <a:off x="315020" y="6373809"/>
            <a:ext cx="3056292" cy="3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0" tIns="45716" rIns="91430" bIns="45716" anchor="ctr">
            <a:noAutofit/>
          </a:bodyPr>
          <a:lstStyle/>
          <a:p>
            <a:pPr algn="l" eaLnBrk="0" hangingPunct="0"/>
            <a:r>
              <a:rPr lang="fr-FR" sz="900" u="none" dirty="0" smtClean="0">
                <a:solidFill>
                  <a:schemeClr val="accent1"/>
                </a:solidFill>
              </a:rPr>
              <a:t>Interne SFR </a:t>
            </a:r>
            <a:r>
              <a:rPr lang="fr-FR" sz="900" u="non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Document propriété de SFR.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8545514" y="6435725"/>
            <a:ext cx="208756" cy="1524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algn="l"/>
            <a:fld id="{583FED4D-2C27-4CFA-A7AD-3832273B1FB7}" type="slidenum">
              <a:rPr lang="fr-FR" sz="1000" b="0" i="0" baseline="0" smtClean="0"/>
              <a:pPr algn="l"/>
              <a:t>‹N°›</a:t>
            </a:fld>
            <a:endParaRPr lang="fr-FR" sz="1000" b="0" i="0" baseline="0"/>
          </a:p>
        </p:txBody>
      </p:sp>
    </p:spTree>
    <p:extLst>
      <p:ext uri="{BB962C8B-B14F-4D97-AF65-F5344CB8AC3E}">
        <p14:creationId xmlns:p14="http://schemas.microsoft.com/office/powerpoint/2010/main" val="1348632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4" descr="C:\Users\exzit\Desktop\4uatre\SFR\travail\logo\logo-24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2601" y="6291490"/>
            <a:ext cx="470832" cy="44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1805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77253383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137" name="think-cell Slide" r:id="rId13" imgW="270" imgH="270" progId="TCLayout.ActiveDocument.1">
                  <p:embed/>
                </p:oleObj>
              </mc:Choice>
              <mc:Fallback>
                <p:oleObj name="think-cell Slide" r:id="rId1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94"/>
          <p:cNvPicPr>
            <a:picLocks noChangeAspect="1" noChangeArrowheads="1"/>
          </p:cNvPicPr>
          <p:nvPr userDrawn="1">
            <p:custDataLst>
              <p:tags r:id="rId3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Working Draft Text" hidden="1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 bwMode="gray">
          <a:xfrm>
            <a:off x="2693795" y="349865"/>
            <a:ext cx="1014109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900" b="1" smtClean="0">
                <a:solidFill>
                  <a:srgbClr val="1A171B"/>
                </a:solidFill>
                <a:latin typeface="Arial"/>
              </a:rPr>
              <a:t>WORKING DRAFT</a:t>
            </a:r>
            <a:endParaRPr lang="fr-FR" sz="900" b="1" dirty="0" smtClean="0">
              <a:solidFill>
                <a:srgbClr val="1A171B"/>
              </a:solidFill>
              <a:latin typeface="Arial"/>
            </a:endParaRPr>
          </a:p>
        </p:txBody>
      </p:sp>
      <p:sp>
        <p:nvSpPr>
          <p:cNvPr id="6" name="Working Draft" hidden="1"/>
          <p:cNvSpPr txBox="1">
            <a:spLocks noChangeArrowheads="1"/>
          </p:cNvSpPr>
          <p:nvPr userDrawn="1">
            <p:custDataLst>
              <p:tags r:id="rId5"/>
            </p:custDataLst>
          </p:nvPr>
        </p:nvSpPr>
        <p:spPr bwMode="gray">
          <a:xfrm>
            <a:off x="2693797" y="508600"/>
            <a:ext cx="2989985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smtClean="0">
                <a:solidFill>
                  <a:srgbClr val="1A171B"/>
                </a:solidFill>
                <a:latin typeface="Arial"/>
              </a:rPr>
              <a:t>Last Modified 26/09/2013 16:00 Romance Standard Time</a:t>
            </a:r>
            <a:endParaRPr lang="fr-FR" sz="900" dirty="0" smtClean="0">
              <a:solidFill>
                <a:srgbClr val="1A171B"/>
              </a:solidFill>
              <a:latin typeface="Arial"/>
            </a:endParaRPr>
          </a:p>
        </p:txBody>
      </p:sp>
      <p:sp>
        <p:nvSpPr>
          <p:cNvPr id="7" name="Printed" hidden="1"/>
          <p:cNvSpPr txBox="1">
            <a:spLocks noChangeArrowheads="1"/>
          </p:cNvSpPr>
          <p:nvPr userDrawn="1">
            <p:custDataLst>
              <p:tags r:id="rId6"/>
            </p:custDataLst>
          </p:nvPr>
        </p:nvSpPr>
        <p:spPr bwMode="gray">
          <a:xfrm>
            <a:off x="2693797" y="668957"/>
            <a:ext cx="2662853" cy="141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900" smtClean="0">
                <a:solidFill>
                  <a:srgbClr val="1A171B"/>
                </a:solidFill>
                <a:latin typeface="Arial"/>
              </a:rPr>
              <a:t>Printed 25/09/2013 18:47 Romance Standard Time</a:t>
            </a:r>
            <a:endParaRPr lang="fr-FR" sz="900" dirty="0" smtClean="0">
              <a:solidFill>
                <a:srgbClr val="1A171B"/>
              </a:solidFill>
              <a:latin typeface="Arial"/>
            </a:endParaRPr>
          </a:p>
        </p:txBody>
      </p:sp>
      <p:grpSp>
        <p:nvGrpSpPr>
          <p:cNvPr id="8" name="McK Title Elements"/>
          <p:cNvGrpSpPr>
            <a:grpSpLocks/>
          </p:cNvGrpSpPr>
          <p:nvPr>
            <p:custDataLst>
              <p:tags r:id="rId7"/>
            </p:custDataLst>
          </p:nvPr>
        </p:nvGrpSpPr>
        <p:grpSpPr bwMode="gray">
          <a:xfrm>
            <a:off x="1033509" y="5953477"/>
            <a:ext cx="6875700" cy="555574"/>
            <a:chOff x="1663" y="2770"/>
            <a:chExt cx="3109" cy="343"/>
          </a:xfrm>
        </p:grpSpPr>
        <p:sp>
          <p:nvSpPr>
            <p:cNvPr id="9" name="McK Document type" hidden="1"/>
            <p:cNvSpPr txBox="1">
              <a:spLocks noChangeArrowheads="1"/>
            </p:cNvSpPr>
            <p:nvPr/>
          </p:nvSpPr>
          <p:spPr bwMode="gray">
            <a:xfrm>
              <a:off x="1663" y="2770"/>
              <a:ext cx="3109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mtClean="0">
                  <a:solidFill>
                    <a:srgbClr val="1A171B"/>
                  </a:solidFill>
                  <a:latin typeface="Arial"/>
                </a:rPr>
                <a:t>Document type</a:t>
              </a:r>
              <a:endParaRPr lang="fr-FR" dirty="0" smtClean="0">
                <a:solidFill>
                  <a:srgbClr val="1A171B"/>
                </a:solidFill>
                <a:latin typeface="Arial"/>
              </a:endParaRPr>
            </a:p>
          </p:txBody>
        </p:sp>
        <p:sp>
          <p:nvSpPr>
            <p:cNvPr id="10" name="McK Date" hidden="1"/>
            <p:cNvSpPr txBox="1">
              <a:spLocks noChangeArrowheads="1"/>
            </p:cNvSpPr>
            <p:nvPr/>
          </p:nvSpPr>
          <p:spPr bwMode="gray">
            <a:xfrm>
              <a:off x="1663" y="2958"/>
              <a:ext cx="3109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mtClean="0">
                  <a:solidFill>
                    <a:srgbClr val="1A171B"/>
                  </a:solidFill>
                  <a:latin typeface="Arial"/>
                </a:rPr>
                <a:t>Date</a:t>
              </a:r>
              <a:endParaRPr lang="fr-FR" dirty="0" smtClean="0">
                <a:solidFill>
                  <a:srgbClr val="1A171B"/>
                </a:solidFill>
                <a:latin typeface="Arial"/>
              </a:endParaRPr>
            </a:p>
          </p:txBody>
        </p:sp>
      </p:grpSp>
      <p:pic>
        <p:nvPicPr>
          <p:cNvPr id="18" name="TitleBottomBarBW" hidden="1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061" y="6574546"/>
            <a:ext cx="1670055" cy="195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  <p:custDataLst>
              <p:tags r:id="rId9"/>
            </p:custDataLst>
          </p:nvPr>
        </p:nvSpPr>
        <p:spPr bwMode="gray">
          <a:xfrm>
            <a:off x="1033507" y="3769813"/>
            <a:ext cx="6875699" cy="565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>
              <a:defRPr lang="en-US" sz="3700" noProof="0" dirty="0" smtClean="0">
                <a:solidFill>
                  <a:schemeClr val="tx1"/>
                </a:solidFill>
                <a:latin typeface="SFR Light"/>
              </a:defRPr>
            </a:lvl1pPr>
          </a:lstStyle>
          <a:p>
            <a:pPr lvl="0" defTabSz="911809"/>
            <a:r>
              <a:rPr lang="fr-FR" noProof="0" smtClean="0"/>
              <a:t>Click to edit Master title style</a:t>
            </a:r>
            <a:endParaRPr lang="fr-FR" noProof="0" dirty="0" smtClean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  <p:custDataLst>
              <p:tags r:id="rId10"/>
            </p:custDataLst>
          </p:nvPr>
        </p:nvSpPr>
        <p:spPr bwMode="gray">
          <a:xfrm>
            <a:off x="1033507" y="4892976"/>
            <a:ext cx="6875699" cy="31402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000" baseline="0">
                <a:latin typeface="+mj-lt"/>
                <a:ea typeface="+mj-ea"/>
              </a:defRPr>
            </a:lvl1pPr>
          </a:lstStyle>
          <a:p>
            <a:pPr lvl="0"/>
            <a:r>
              <a:rPr lang="fr-FR" noProof="0" smtClean="0"/>
              <a:t>Click to edit Master subtitle style</a:t>
            </a:r>
            <a:endParaRPr lang="fr-FR" noProof="0" dirty="0" smtClean="0"/>
          </a:p>
        </p:txBody>
      </p:sp>
      <p:sp>
        <p:nvSpPr>
          <p:cNvPr id="13" name="McK Disclaimer"/>
          <p:cNvSpPr>
            <a:spLocks noChangeArrowheads="1"/>
          </p:cNvSpPr>
          <p:nvPr userDrawn="1">
            <p:custDataLst>
              <p:tags r:id="rId11"/>
            </p:custDataLst>
          </p:nvPr>
        </p:nvSpPr>
        <p:spPr bwMode="auto">
          <a:xfrm>
            <a:off x="1033509" y="6538429"/>
            <a:ext cx="7245266" cy="2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defTabSz="82111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900" dirty="0" smtClean="0">
                <a:solidFill>
                  <a:srgbClr val="1A171B"/>
                </a:solidFill>
              </a:rPr>
              <a:t>Document de travail préliminaire qui n’a pas de valeur avant d’avoir été approuvé par le Comité de Direction et été présenté aux instances représentatives du personnel. 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6531198" y="967676"/>
            <a:ext cx="2171180" cy="298327"/>
            <a:chOff x="1809404" y="624043"/>
            <a:chExt cx="1747835" cy="292388"/>
          </a:xfrm>
        </p:grpSpPr>
        <p:sp>
          <p:nvSpPr>
            <p:cNvPr id="15" name="Rectangle 3"/>
            <p:cNvSpPr txBox="1"/>
            <p:nvPr/>
          </p:nvSpPr>
          <p:spPr>
            <a:xfrm>
              <a:off x="1876310" y="624043"/>
              <a:ext cx="1680929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895350" eaLnBrk="1" hangingPunct="1">
                <a:buClr>
                  <a:schemeClr val="tx2"/>
                </a:buClr>
                <a:defRPr lang="en-US" baseline="0" noProof="0" dirty="0" smtClean="0">
                  <a:latin typeface="+mn-lt"/>
                </a:defRPr>
              </a:lvl1pPr>
              <a:lvl2pPr marL="287338" lvl="1" indent="-285750" defTabSz="895350" eaLnBrk="1" hangingPunct="1">
                <a:buClr>
                  <a:schemeClr val="accent2"/>
                </a:buClr>
                <a:buSzPct val="75000"/>
                <a:buFont typeface="Wingdings 3" pitchFamily="18" charset="2"/>
                <a:buChar char="x"/>
                <a:defRPr lang="en-US" baseline="0" noProof="0" dirty="0" smtClean="0">
                  <a:latin typeface="+mn-lt"/>
                </a:defRPr>
              </a:lvl2pPr>
              <a:lvl3pPr marL="530225" lvl="2" indent="-285750" defTabSz="895350" eaLnBrk="1" hangingPunct="1">
                <a:buClr>
                  <a:schemeClr val="accent2"/>
                </a:buClr>
                <a:buSzPct val="100000"/>
                <a:buFont typeface="Arial" pitchFamily="34" charset="0"/>
                <a:buChar char="•"/>
                <a:defRPr lang="en-US" baseline="0" noProof="0" dirty="0" smtClean="0">
                  <a:latin typeface="+mn-lt"/>
                </a:defRPr>
              </a:lvl3pPr>
              <a:lvl4pPr marL="704850" lvl="3" indent="-285750" defTabSz="895350" eaLnBrk="1" hangingPunct="1">
                <a:buClr>
                  <a:schemeClr val="accent2"/>
                </a:buClr>
                <a:buSzPct val="100000"/>
                <a:buFont typeface="Arial" pitchFamily="34" charset="0"/>
                <a:buChar char="–"/>
                <a:defRPr lang="en-US" baseline="0" noProof="0" dirty="0" smtClean="0">
                  <a:latin typeface="+mn-lt"/>
                </a:defRPr>
              </a:lvl4pPr>
              <a:lvl5pPr marL="901700" lvl="4" indent="-285750" defTabSz="895350" eaLnBrk="1" hangingPunct="1">
                <a:buClr>
                  <a:schemeClr val="accent2"/>
                </a:buClr>
                <a:buSzPct val="100000"/>
                <a:buFont typeface="Arial" pitchFamily="34" charset="0"/>
                <a:buChar char="-"/>
                <a:defRPr lang="en-US" baseline="0" noProof="0" dirty="0" smtClean="0">
                  <a:latin typeface="+mn-lt"/>
                </a:defRPr>
              </a:lvl5pPr>
              <a:lvl6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</a:pPr>
              <a:r>
                <a:rPr lang="fr-FR" sz="1900" b="1">
                  <a:solidFill>
                    <a:srgbClr val="FFFFFF"/>
                  </a:solidFill>
                </a:rPr>
                <a:t>CONFIDENTIEL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809404" y="902435"/>
              <a:ext cx="1568709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1809404" y="635194"/>
              <a:ext cx="0" cy="281236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98182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cK 2. Slide Title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fr-FR" smtClean="0"/>
              <a:t>Click to edit Master title style</a:t>
            </a:r>
            <a:endParaRPr lang="fr-FR" dirty="0"/>
          </a:p>
        </p:txBody>
      </p:sp>
      <p:sp>
        <p:nvSpPr>
          <p:cNvPr id="3" name="Slide Number"/>
          <p:cNvSpPr txBox="1">
            <a:spLocks/>
          </p:cNvSpPr>
          <p:nvPr userDrawn="1"/>
        </p:nvSpPr>
        <p:spPr bwMode="gray">
          <a:xfrm>
            <a:off x="7901408" y="6566446"/>
            <a:ext cx="213009" cy="155496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42C328C1-A84F-4A39-A664-DBA00541A8C6}" type="slidenum">
              <a:rPr lang="fr-FR" smtClean="0">
                <a:solidFill>
                  <a:srgbClr val="1A171B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dirty="0">
              <a:solidFill>
                <a:srgbClr val="1A1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919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tags" Target="../tags/tag29.xml"/><Relationship Id="rId18" Type="http://schemas.openxmlformats.org/officeDocument/2006/relationships/tags" Target="../tags/tag34.xml"/><Relationship Id="rId3" Type="http://schemas.openxmlformats.org/officeDocument/2006/relationships/theme" Target="../theme/theme2.xml"/><Relationship Id="rId21" Type="http://schemas.openxmlformats.org/officeDocument/2006/relationships/image" Target="../media/image13.png"/><Relationship Id="rId7" Type="http://schemas.openxmlformats.org/officeDocument/2006/relationships/tags" Target="../tags/tag23.xml"/><Relationship Id="rId12" Type="http://schemas.openxmlformats.org/officeDocument/2006/relationships/tags" Target="../tags/tag28.xml"/><Relationship Id="rId17" Type="http://schemas.openxmlformats.org/officeDocument/2006/relationships/tags" Target="../tags/tag33.xml"/><Relationship Id="rId2" Type="http://schemas.openxmlformats.org/officeDocument/2006/relationships/slideLayout" Target="../slideLayouts/slideLayout9.xml"/><Relationship Id="rId16" Type="http://schemas.openxmlformats.org/officeDocument/2006/relationships/tags" Target="../tags/tag32.xml"/><Relationship Id="rId20" Type="http://schemas.openxmlformats.org/officeDocument/2006/relationships/image" Target="../media/image12.emf"/><Relationship Id="rId1" Type="http://schemas.openxmlformats.org/officeDocument/2006/relationships/slideLayout" Target="../slideLayouts/slideLayout8.xml"/><Relationship Id="rId6" Type="http://schemas.openxmlformats.org/officeDocument/2006/relationships/tags" Target="../tags/tag22.xml"/><Relationship Id="rId11" Type="http://schemas.openxmlformats.org/officeDocument/2006/relationships/tags" Target="../tags/tag27.xml"/><Relationship Id="rId5" Type="http://schemas.openxmlformats.org/officeDocument/2006/relationships/tags" Target="../tags/tag21.xml"/><Relationship Id="rId15" Type="http://schemas.openxmlformats.org/officeDocument/2006/relationships/tags" Target="../tags/tag31.xml"/><Relationship Id="rId10" Type="http://schemas.openxmlformats.org/officeDocument/2006/relationships/tags" Target="../tags/tag26.xml"/><Relationship Id="rId19" Type="http://schemas.openxmlformats.org/officeDocument/2006/relationships/oleObject" Target="../embeddings/oleObject2.bin"/><Relationship Id="rId4" Type="http://schemas.openxmlformats.org/officeDocument/2006/relationships/vmlDrawing" Target="../drawings/vmlDrawing2.vml"/><Relationship Id="rId9" Type="http://schemas.openxmlformats.org/officeDocument/2006/relationships/tags" Target="../tags/tag25.xml"/><Relationship Id="rId14" Type="http://schemas.openxmlformats.org/officeDocument/2006/relationships/tags" Target="../tags/tag30.xml"/><Relationship Id="rId22" Type="http://schemas.openxmlformats.org/officeDocument/2006/relationships/image" Target="../media/image1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13" Type="http://schemas.openxmlformats.org/officeDocument/2006/relationships/tags" Target="../tags/tag50.xml"/><Relationship Id="rId18" Type="http://schemas.openxmlformats.org/officeDocument/2006/relationships/tags" Target="../tags/tag55.xml"/><Relationship Id="rId3" Type="http://schemas.openxmlformats.org/officeDocument/2006/relationships/slideLayout" Target="../slideLayouts/slideLayout12.xml"/><Relationship Id="rId21" Type="http://schemas.openxmlformats.org/officeDocument/2006/relationships/oleObject" Target="../embeddings/oleObject4.bin"/><Relationship Id="rId7" Type="http://schemas.openxmlformats.org/officeDocument/2006/relationships/vmlDrawing" Target="../drawings/vmlDrawing4.vml"/><Relationship Id="rId12" Type="http://schemas.openxmlformats.org/officeDocument/2006/relationships/tags" Target="../tags/tag49.xml"/><Relationship Id="rId17" Type="http://schemas.openxmlformats.org/officeDocument/2006/relationships/tags" Target="../tags/tag54.xml"/><Relationship Id="rId2" Type="http://schemas.openxmlformats.org/officeDocument/2006/relationships/slideLayout" Target="../slideLayouts/slideLayout11.xml"/><Relationship Id="rId16" Type="http://schemas.openxmlformats.org/officeDocument/2006/relationships/tags" Target="../tags/tag53.xml"/><Relationship Id="rId20" Type="http://schemas.openxmlformats.org/officeDocument/2006/relationships/tags" Target="../tags/tag57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3.xml"/><Relationship Id="rId11" Type="http://schemas.openxmlformats.org/officeDocument/2006/relationships/tags" Target="../tags/tag48.xml"/><Relationship Id="rId5" Type="http://schemas.openxmlformats.org/officeDocument/2006/relationships/slideLayout" Target="../slideLayouts/slideLayout14.xml"/><Relationship Id="rId15" Type="http://schemas.openxmlformats.org/officeDocument/2006/relationships/tags" Target="../tags/tag52.xml"/><Relationship Id="rId23" Type="http://schemas.openxmlformats.org/officeDocument/2006/relationships/image" Target="../media/image1.png"/><Relationship Id="rId10" Type="http://schemas.openxmlformats.org/officeDocument/2006/relationships/tags" Target="../tags/tag47.xml"/><Relationship Id="rId19" Type="http://schemas.openxmlformats.org/officeDocument/2006/relationships/tags" Target="../tags/tag56.xml"/><Relationship Id="rId4" Type="http://schemas.openxmlformats.org/officeDocument/2006/relationships/slideLayout" Target="../slideLayouts/slideLayout13.xml"/><Relationship Id="rId9" Type="http://schemas.openxmlformats.org/officeDocument/2006/relationships/tags" Target="../tags/tag46.xml"/><Relationship Id="rId14" Type="http://schemas.openxmlformats.org/officeDocument/2006/relationships/tags" Target="../tags/tag51.xml"/><Relationship Id="rId22" Type="http://schemas.openxmlformats.org/officeDocument/2006/relationships/image" Target="../media/image12.e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ags" Target="../tags/tag71.xml"/><Relationship Id="rId13" Type="http://schemas.openxmlformats.org/officeDocument/2006/relationships/tags" Target="../tags/tag76.xml"/><Relationship Id="rId18" Type="http://schemas.openxmlformats.org/officeDocument/2006/relationships/tags" Target="../tags/tag81.xml"/><Relationship Id="rId3" Type="http://schemas.openxmlformats.org/officeDocument/2006/relationships/theme" Target="../theme/theme4.xml"/><Relationship Id="rId21" Type="http://schemas.openxmlformats.org/officeDocument/2006/relationships/image" Target="../media/image13.png"/><Relationship Id="rId7" Type="http://schemas.openxmlformats.org/officeDocument/2006/relationships/tags" Target="../tags/tag70.xml"/><Relationship Id="rId12" Type="http://schemas.openxmlformats.org/officeDocument/2006/relationships/tags" Target="../tags/tag75.xml"/><Relationship Id="rId17" Type="http://schemas.openxmlformats.org/officeDocument/2006/relationships/tags" Target="../tags/tag80.xml"/><Relationship Id="rId2" Type="http://schemas.openxmlformats.org/officeDocument/2006/relationships/slideLayout" Target="../slideLayouts/slideLayout16.xml"/><Relationship Id="rId16" Type="http://schemas.openxmlformats.org/officeDocument/2006/relationships/tags" Target="../tags/tag79.xml"/><Relationship Id="rId20" Type="http://schemas.openxmlformats.org/officeDocument/2006/relationships/image" Target="../media/image12.emf"/><Relationship Id="rId1" Type="http://schemas.openxmlformats.org/officeDocument/2006/relationships/slideLayout" Target="../slideLayouts/slideLayout15.xml"/><Relationship Id="rId6" Type="http://schemas.openxmlformats.org/officeDocument/2006/relationships/tags" Target="../tags/tag69.xml"/><Relationship Id="rId11" Type="http://schemas.openxmlformats.org/officeDocument/2006/relationships/tags" Target="../tags/tag74.xml"/><Relationship Id="rId5" Type="http://schemas.openxmlformats.org/officeDocument/2006/relationships/tags" Target="../tags/tag68.xml"/><Relationship Id="rId15" Type="http://schemas.openxmlformats.org/officeDocument/2006/relationships/tags" Target="../tags/tag78.xml"/><Relationship Id="rId10" Type="http://schemas.openxmlformats.org/officeDocument/2006/relationships/tags" Target="../tags/tag73.xml"/><Relationship Id="rId19" Type="http://schemas.openxmlformats.org/officeDocument/2006/relationships/oleObject" Target="../embeddings/oleObject6.bin"/><Relationship Id="rId4" Type="http://schemas.openxmlformats.org/officeDocument/2006/relationships/vmlDrawing" Target="../drawings/vmlDrawing6.vml"/><Relationship Id="rId9" Type="http://schemas.openxmlformats.org/officeDocument/2006/relationships/tags" Target="../tags/tag72.xml"/><Relationship Id="rId14" Type="http://schemas.openxmlformats.org/officeDocument/2006/relationships/tags" Target="../tags/tag77.xml"/><Relationship Id="rId22" Type="http://schemas.openxmlformats.org/officeDocument/2006/relationships/image" Target="../media/image1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C:\Users\exzit\Desktop\4uatre\SFR\travail\logo\logo-24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2601" y="6291490"/>
            <a:ext cx="470832" cy="44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1934"/>
            <a:ext cx="8229600" cy="1143000"/>
          </a:xfrm>
          <a:prstGeom prst="rect">
            <a:avLst/>
          </a:prstGeom>
        </p:spPr>
        <p:txBody>
          <a:bodyPr vert="horz" lIns="91430" tIns="45716" rIns="91430" bIns="45716" rtlCol="0" anchor="t">
            <a:no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75305"/>
            <a:ext cx="8229600" cy="4281339"/>
          </a:xfrm>
          <a:prstGeom prst="rect">
            <a:avLst/>
          </a:prstGeom>
        </p:spPr>
        <p:txBody>
          <a:bodyPr vert="horz" lIns="91430" tIns="45716" rIns="91430" bIns="45716" rtlCol="0">
            <a:no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4" name="ZoneTexte 3"/>
          <p:cNvSpPr txBox="1"/>
          <p:nvPr userDrawn="1"/>
        </p:nvSpPr>
        <p:spPr>
          <a:xfrm>
            <a:off x="7362825" y="6389515"/>
            <a:ext cx="590400" cy="233638"/>
          </a:xfrm>
          <a:prstGeom prst="rect">
            <a:avLst/>
          </a:prstGeom>
          <a:noFill/>
        </p:spPr>
        <p:txBody>
          <a:bodyPr wrap="square" lIns="91430" tIns="45716" rIns="91430" bIns="45716" rtlCol="0" anchor="ctr">
            <a:spAutoFit/>
          </a:bodyPr>
          <a:lstStyle/>
          <a:p>
            <a:pPr algn="ctr"/>
            <a:fld id="{43DF176C-CD66-4A93-AFF1-CA68DF39C898}" type="slidenum">
              <a:rPr lang="fr-FR" sz="900" smtClean="0">
                <a:solidFill>
                  <a:schemeClr val="tx1"/>
                </a:solidFill>
                <a:latin typeface="SFR Light" pitchFamily="34" charset="0"/>
              </a:rPr>
              <a:pPr algn="ctr"/>
              <a:t>‹N°›</a:t>
            </a:fld>
            <a:endParaRPr lang="fr-FR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443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62" r:id="rId4"/>
    <p:sldLayoutId id="2147483669" r:id="rId5"/>
    <p:sldLayoutId id="2147483655" r:id="rId6"/>
    <p:sldLayoutId id="2147483673" r:id="rId7"/>
  </p:sldLayoutIdLst>
  <p:timing>
    <p:tnLst>
      <p:par>
        <p:cTn id="1" dur="indefinite" restart="never" nodeType="tmRoot"/>
      </p:par>
    </p:tnLst>
  </p:timing>
  <p:hf hdr="0"/>
  <p:txStyles>
    <p:titleStyle>
      <a:lvl1pPr marL="76192" indent="0" algn="l" defTabSz="914303" rtl="0" eaLnBrk="1" latinLnBrk="0" hangingPunct="1">
        <a:lnSpc>
          <a:spcPct val="85000"/>
        </a:lnSpc>
        <a:spcBef>
          <a:spcPct val="0"/>
        </a:spcBef>
        <a:buNone/>
        <a:defRPr sz="2400" kern="1200" cap="all" baseline="0">
          <a:solidFill>
            <a:srgbClr val="1A171B"/>
          </a:solidFill>
          <a:latin typeface="+mj-lt"/>
          <a:ea typeface="+mj-ea"/>
          <a:cs typeface="+mj-cs"/>
        </a:defRPr>
      </a:lvl1pPr>
    </p:titleStyle>
    <p:bodyStyle>
      <a:lvl1pPr marL="92066" indent="-92066" algn="l" defTabSz="914303" rtl="0" eaLnBrk="1" latinLnBrk="0" hangingPunct="1">
        <a:lnSpc>
          <a:spcPct val="92000"/>
        </a:lnSpc>
        <a:spcBef>
          <a:spcPts val="1200"/>
        </a:spcBef>
        <a:buClr>
          <a:schemeClr val="bg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88891" indent="-88891" algn="l" defTabSz="914303" rtl="0" eaLnBrk="1" latinLnBrk="0" hangingPunct="1">
        <a:lnSpc>
          <a:spcPct val="90000"/>
        </a:lnSpc>
        <a:spcBef>
          <a:spcPts val="1200"/>
        </a:spcBef>
        <a:buClr>
          <a:schemeClr val="bg1"/>
        </a:buClr>
        <a:buFont typeface="Arial" pitchFamily="34" charset="0"/>
        <a:buChar char="–"/>
        <a:defRPr sz="1300" b="1" kern="1200">
          <a:solidFill>
            <a:schemeClr val="tx2"/>
          </a:solidFill>
          <a:latin typeface="+mn-lt"/>
          <a:ea typeface="+mn-ea"/>
          <a:cs typeface="+mn-cs"/>
        </a:defRPr>
      </a:lvl2pPr>
      <a:lvl3pPr marL="400008" indent="-231751" algn="l" defTabSz="914303" rtl="0" eaLnBrk="1" latinLnBrk="0" hangingPunct="1">
        <a:lnSpc>
          <a:spcPct val="90000"/>
        </a:lnSpc>
        <a:spcBef>
          <a:spcPts val="400"/>
        </a:spcBef>
        <a:buSzPct val="137000"/>
        <a:buFontTx/>
        <a:buBlip>
          <a:blip r:embed="rId10"/>
        </a:buBlip>
        <a:defRPr sz="1300" b="0" kern="1200">
          <a:solidFill>
            <a:schemeClr val="tx2"/>
          </a:solidFill>
          <a:latin typeface="+mn-lt"/>
          <a:ea typeface="+mn-ea"/>
          <a:cs typeface="+mn-cs"/>
        </a:defRPr>
      </a:lvl3pPr>
      <a:lvl4pPr marL="511121" indent="-107939" algn="l" defTabSz="914303" rtl="0" eaLnBrk="1" latinLnBrk="0" hangingPunct="1">
        <a:lnSpc>
          <a:spcPct val="90000"/>
        </a:lnSpc>
        <a:spcBef>
          <a:spcPts val="200"/>
        </a:spcBef>
        <a:buClr>
          <a:srgbClr val="C00000"/>
        </a:buClr>
        <a:buFont typeface="Arial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182" indent="-228576" algn="l" defTabSz="91430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33" indent="-228576" algn="l" defTabSz="91430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85" indent="-228576" algn="l" defTabSz="91430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37" indent="-228576" algn="l" defTabSz="91430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88" indent="-228576" algn="l" defTabSz="91430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3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5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06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58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09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1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12" algn="l" defTabSz="91430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336589030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113" name="think-cell Slide" r:id="rId19" imgW="270" imgH="270" progId="TCLayout.ActiveDocument.1">
                  <p:embed/>
                </p:oleObj>
              </mc:Choice>
              <mc:Fallback>
                <p:oleObj name="think-cell Slide" r:id="rId1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3" name="doc id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8246610" y="37255"/>
            <a:ext cx="670614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913429" fontAlgn="base">
              <a:spcBef>
                <a:spcPct val="0"/>
              </a:spcBef>
              <a:spcAft>
                <a:spcPct val="0"/>
              </a:spcAft>
            </a:pPr>
            <a:endParaRPr lang="fr-FR" sz="800" dirty="0">
              <a:solidFill>
                <a:srgbClr val="000000"/>
              </a:solidFill>
            </a:endParaRPr>
          </a:p>
        </p:txBody>
      </p:sp>
      <p:sp>
        <p:nvSpPr>
          <p:cNvPr id="1034" name="Working Draft" hidden="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gray">
          <a:xfrm rot="5400000">
            <a:off x="8070948" y="1980007"/>
            <a:ext cx="2003565" cy="94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smtClean="0">
                <a:solidFill>
                  <a:srgbClr val="1A171B"/>
                </a:solidFill>
                <a:latin typeface="Arial"/>
              </a:rPr>
              <a:t>Last Modified 26/09/2013 16:00 Romance Standard Time</a:t>
            </a:r>
            <a:endParaRPr lang="fr-FR" dirty="0" smtClean="0">
              <a:solidFill>
                <a:srgbClr val="1A171B"/>
              </a:solidFill>
              <a:latin typeface="Arial"/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gray">
          <a:xfrm rot="5400000">
            <a:off x="8180528" y="4197987"/>
            <a:ext cx="1784400" cy="94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smtClean="0">
                <a:solidFill>
                  <a:srgbClr val="1A171B"/>
                </a:solidFill>
                <a:latin typeface="Arial"/>
              </a:rPr>
              <a:t>Printed 25/09/2013 18:47 Romance Standard Time</a:t>
            </a:r>
            <a:endParaRPr lang="fr-FR" dirty="0" smtClean="0">
              <a:solidFill>
                <a:srgbClr val="1A171B"/>
              </a:solidFill>
              <a:latin typeface="Arial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  <p:custDataLst>
              <p:tags r:id="rId9"/>
            </p:custDataLst>
          </p:nvPr>
        </p:nvSpPr>
        <p:spPr bwMode="gray">
          <a:xfrm>
            <a:off x="121489" y="234863"/>
            <a:ext cx="8722840" cy="298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noProof="0" smtClean="0"/>
              <a:t>Click to edit Master title style</a:t>
            </a:r>
            <a:endParaRPr lang="fr-FR" noProof="0" dirty="0" smtClean="0"/>
          </a:p>
        </p:txBody>
      </p:sp>
      <p:sp>
        <p:nvSpPr>
          <p:cNvPr id="10" name="McK 1. On-page tracker" hidden="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21488" y="27536"/>
            <a:ext cx="876714" cy="21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1400" smtClean="0">
                <a:solidFill>
                  <a:srgbClr val="808080"/>
                </a:solidFill>
              </a:rPr>
              <a:t>TRACKER</a:t>
            </a:r>
            <a:endParaRPr lang="fr-FR" sz="1400" dirty="0">
              <a:solidFill>
                <a:srgbClr val="808080"/>
              </a:solidFill>
            </a:endParaRPr>
          </a:p>
        </p:txBody>
      </p:sp>
      <p:sp>
        <p:nvSpPr>
          <p:cNvPr id="11" name="McK 3. Unit of measure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21489" y="542617"/>
            <a:ext cx="8794113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smtClean="0">
                <a:solidFill>
                  <a:srgbClr val="808080"/>
                </a:solidFill>
                <a:latin typeface="Arial"/>
              </a:rPr>
              <a:t>Unit of measure</a:t>
            </a:r>
            <a:endParaRPr lang="fr-FR" sz="1600" dirty="0" smtClean="0">
              <a:solidFill>
                <a:srgbClr val="808080"/>
              </a:solidFill>
              <a:latin typeface="Arial"/>
            </a:endParaRPr>
          </a:p>
        </p:txBody>
      </p:sp>
      <p:grpSp>
        <p:nvGrpSpPr>
          <p:cNvPr id="12" name="McK Slide Elements" hidden="1"/>
          <p:cNvGrpSpPr>
            <a:grpSpLocks/>
          </p:cNvGrpSpPr>
          <p:nvPr>
            <p:custDataLst>
              <p:tags r:id="rId12"/>
            </p:custDataLst>
          </p:nvPr>
        </p:nvGrpSpPr>
        <p:grpSpPr bwMode="auto">
          <a:xfrm>
            <a:off x="121489" y="6396331"/>
            <a:ext cx="8722840" cy="332048"/>
            <a:chOff x="75" y="4017"/>
            <a:chExt cx="5385" cy="205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auto">
            <a:xfrm>
              <a:off x="75" y="4017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smtClean="0">
                  <a:solidFill>
                    <a:srgbClr val="1A171B"/>
                  </a:solidFill>
                  <a:latin typeface="Arial"/>
                </a:rPr>
                <a:t>1 Footnote</a:t>
              </a:r>
              <a:endParaRPr lang="fr-FR" sz="1000" dirty="0" smtClean="0">
                <a:solidFill>
                  <a:srgbClr val="1A171B"/>
                </a:solidFill>
                <a:latin typeface="Arial"/>
              </a:endParaRP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auto">
            <a:xfrm>
              <a:off x="75" y="4126"/>
              <a:ext cx="4323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21910" indent="-621910" defTabSz="913429" fontAlgn="base">
                <a:spcBef>
                  <a:spcPct val="0"/>
                </a:spcBef>
                <a:spcAft>
                  <a:spcPct val="0"/>
                </a:spcAft>
                <a:tabLst>
                  <a:tab pos="625148" algn="l"/>
                </a:tabLst>
              </a:pPr>
              <a:r>
                <a:rPr lang="fr-FR" sz="1000" smtClean="0">
                  <a:solidFill>
                    <a:srgbClr val="1A171B"/>
                  </a:solidFill>
                </a:rPr>
                <a:t>SOURCE: Source</a:t>
              </a:r>
              <a:endParaRPr lang="fr-FR" sz="1000" dirty="0">
                <a:solidFill>
                  <a:srgbClr val="1A171B"/>
                </a:solidFill>
              </a:endParaRPr>
            </a:p>
          </p:txBody>
        </p:sp>
      </p:grpSp>
      <p:grpSp>
        <p:nvGrpSpPr>
          <p:cNvPr id="15" name="ACET" hidden="1"/>
          <p:cNvGrpSpPr>
            <a:grpSpLocks/>
          </p:cNvGrpSpPr>
          <p:nvPr>
            <p:custDataLst>
              <p:tags r:id="rId13"/>
            </p:custDataLst>
          </p:nvPr>
        </p:nvGrpSpPr>
        <p:grpSpPr bwMode="auto">
          <a:xfrm>
            <a:off x="1482156" y="1150019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600" b="1" smtClean="0">
                  <a:solidFill>
                    <a:srgbClr val="1A171B"/>
                  </a:solidFill>
                </a:rPr>
                <a:t>Title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600" smtClean="0">
                  <a:solidFill>
                    <a:srgbClr val="808080"/>
                  </a:solidFill>
                </a:rPr>
                <a:t>Unit of measure</a:t>
              </a:r>
              <a:endParaRPr lang="fr-FR" sz="1600" dirty="0">
                <a:solidFill>
                  <a:srgbClr val="808080"/>
                </a:solidFill>
              </a:endParaRPr>
            </a:p>
          </p:txBody>
        </p:sp>
      </p:grpSp>
      <p:pic>
        <p:nvPicPr>
          <p:cNvPr id="23" name="Picture 4" descr="C:\Users\exzit\Desktop\4uatre\SFR\travail\logo\logo-24.png"/>
          <p:cNvPicPr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8462048" y="6419050"/>
            <a:ext cx="479473" cy="45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Connecteur droit 19"/>
          <p:cNvCxnSpPr/>
          <p:nvPr>
            <p:custDataLst>
              <p:tags r:id="rId15"/>
            </p:custDataLst>
          </p:nvPr>
        </p:nvCxnSpPr>
        <p:spPr bwMode="gray">
          <a:xfrm>
            <a:off x="8289724" y="6529192"/>
            <a:ext cx="0" cy="20084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286"/>
          <p:cNvSpPr>
            <a:spLocks noGrp="1" noChangeArrowheads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1482156" y="1990667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  <a:endParaRPr lang="fr-FR" noProof="0" dirty="0" smtClean="0"/>
          </a:p>
        </p:txBody>
      </p:sp>
      <p:pic>
        <p:nvPicPr>
          <p:cNvPr id="21" name="Picture 3"/>
          <p:cNvPicPr>
            <a:picLocks noChangeAspect="1" noChangeArrowheads="1"/>
          </p:cNvPicPr>
          <p:nvPr>
            <p:custDataLst>
              <p:tags r:id="rId17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8883205" y="243768"/>
            <a:ext cx="260795" cy="436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Espace réservé du pied de page 4"/>
          <p:cNvSpPr txBox="1">
            <a:spLocks/>
          </p:cNvSpPr>
          <p:nvPr>
            <p:custDataLst>
              <p:tags r:id="rId18"/>
            </p:custDataLst>
          </p:nvPr>
        </p:nvSpPr>
        <p:spPr bwMode="auto">
          <a:xfrm>
            <a:off x="121490" y="6755979"/>
            <a:ext cx="1733799" cy="14131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900" dirty="0" smtClean="0">
                <a:solidFill>
                  <a:srgbClr val="1A171B"/>
                </a:solidFill>
              </a:rPr>
              <a:t>STRICTEMENT CONFIDENTIEL</a:t>
            </a:r>
            <a:endParaRPr lang="fr-FR" sz="900" dirty="0">
              <a:solidFill>
                <a:srgbClr val="1A1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4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3429" rtl="0" eaLnBrk="1" fontAlgn="base" hangingPunct="1">
        <a:spcBef>
          <a:spcPct val="0"/>
        </a:spcBef>
        <a:spcAft>
          <a:spcPct val="0"/>
        </a:spcAft>
        <a:tabLst>
          <a:tab pos="275324" algn="l"/>
        </a:tabLst>
        <a:defRPr sz="1900" b="1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42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42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42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42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31" algn="l" defTabSz="91342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863" algn="l" defTabSz="91342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295" algn="l" defTabSz="91342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728" algn="l" defTabSz="913429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429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lang="en-US" sz="16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93140" indent="-291520" algn="l" defTabSz="913429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75000"/>
        <a:buFont typeface="Wingdings 3" pitchFamily="18" charset="2"/>
        <a:buChar char="x"/>
        <a:defRPr lang="en-US" sz="1600" baseline="0" noProof="0" dirty="0" smtClean="0">
          <a:solidFill>
            <a:schemeClr val="tx1"/>
          </a:solidFill>
          <a:latin typeface="+mn-lt"/>
          <a:cs typeface="+mn-cs"/>
        </a:defRPr>
      </a:lvl2pPr>
      <a:lvl3pPr marL="540931" indent="-291520" algn="l" defTabSz="913429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100000"/>
        <a:buFont typeface="Arial" pitchFamily="34" charset="0"/>
        <a:buChar char="•"/>
        <a:defRPr lang="en-US" sz="1600" baseline="0" noProof="0" dirty="0" smtClean="0">
          <a:solidFill>
            <a:schemeClr val="tx1"/>
          </a:solidFill>
          <a:latin typeface="+mn-lt"/>
          <a:cs typeface="+mn-cs"/>
        </a:defRPr>
      </a:lvl3pPr>
      <a:lvl4pPr marL="719082" indent="-291520" algn="l" defTabSz="913429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100000"/>
        <a:buFont typeface="Arial" pitchFamily="34" charset="0"/>
        <a:buChar char="–"/>
        <a:defRPr lang="en-US" sz="1600" baseline="0" noProof="0" dirty="0" smtClean="0">
          <a:solidFill>
            <a:schemeClr val="tx1"/>
          </a:solidFill>
          <a:latin typeface="+mn-lt"/>
          <a:cs typeface="+mn-cs"/>
        </a:defRPr>
      </a:lvl4pPr>
      <a:lvl5pPr marL="919908" indent="-291520" algn="l" defTabSz="913429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100000"/>
        <a:buFont typeface="Arial" pitchFamily="34" charset="0"/>
        <a:buChar char="-"/>
        <a:defRPr lang="en-US" sz="1600" baseline="0" noProof="0" dirty="0" smtClean="0">
          <a:solidFill>
            <a:schemeClr val="tx1"/>
          </a:solidFill>
          <a:latin typeface="+mn-lt"/>
          <a:cs typeface="+mn-cs"/>
        </a:defRPr>
      </a:lvl5pPr>
      <a:lvl6pPr marL="764947" indent="-132804" algn="l" defTabSz="91342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4947" indent="-132804" algn="l" defTabSz="91342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4947" indent="-132804" algn="l" defTabSz="91342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4947" indent="-132804" algn="l" defTabSz="913429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31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863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295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728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159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590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022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453" algn="l" defTabSz="9328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075219304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97" name="think-cell Slide" r:id="rId21" imgW="270" imgH="270" progId="TCLayout.ActiveDocument.1">
                  <p:embed/>
                </p:oleObj>
              </mc:Choice>
              <mc:Fallback>
                <p:oleObj name="think-cell Slide" r:id="rId21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3" name="doc id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8246609" y="37255"/>
            <a:ext cx="670614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913526" fontAlgn="base">
              <a:spcBef>
                <a:spcPct val="0"/>
              </a:spcBef>
              <a:spcAft>
                <a:spcPct val="0"/>
              </a:spcAft>
            </a:pPr>
            <a:endParaRPr lang="fr-FR" sz="800" dirty="0">
              <a:solidFill>
                <a:srgbClr val="000000"/>
              </a:solidFill>
            </a:endParaRPr>
          </a:p>
        </p:txBody>
      </p:sp>
      <p:sp>
        <p:nvSpPr>
          <p:cNvPr id="1034" name="Working Draft" hidden="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gray">
          <a:xfrm rot="5400000">
            <a:off x="8070945" y="1980006"/>
            <a:ext cx="2003565" cy="94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smtClean="0">
                <a:solidFill>
                  <a:srgbClr val="1A171B"/>
                </a:solidFill>
                <a:latin typeface="Arial"/>
              </a:rPr>
              <a:t>Last Modified 18/10/2013 14:54 Romance Standard Time</a:t>
            </a:r>
            <a:endParaRPr lang="fr-FR" dirty="0" smtClean="0">
              <a:solidFill>
                <a:srgbClr val="1A171B"/>
              </a:solidFill>
              <a:latin typeface="Arial"/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gray">
          <a:xfrm rot="5400000">
            <a:off x="8180528" y="4197986"/>
            <a:ext cx="1784400" cy="94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smtClean="0">
                <a:solidFill>
                  <a:srgbClr val="1A171B"/>
                </a:solidFill>
                <a:latin typeface="Arial"/>
              </a:rPr>
              <a:t>Printed 10/10/2013 09:19 Romance Standard Time</a:t>
            </a:r>
            <a:endParaRPr lang="fr-FR" dirty="0" smtClean="0">
              <a:solidFill>
                <a:srgbClr val="1A171B"/>
              </a:solidFill>
              <a:latin typeface="Arial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  <p:custDataLst>
              <p:tags r:id="rId12"/>
            </p:custDataLst>
          </p:nvPr>
        </p:nvSpPr>
        <p:spPr bwMode="gray">
          <a:xfrm>
            <a:off x="121489" y="234863"/>
            <a:ext cx="8722840" cy="298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noProof="0" smtClean="0"/>
              <a:t>Click to edit Master title style</a:t>
            </a:r>
            <a:endParaRPr lang="fr-FR" noProof="0" dirty="0" smtClean="0"/>
          </a:p>
        </p:txBody>
      </p:sp>
      <p:sp>
        <p:nvSpPr>
          <p:cNvPr id="10" name="McK 1. On-page tracker" hidden="1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21488" y="27536"/>
            <a:ext cx="876714" cy="21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400" smtClean="0">
                <a:solidFill>
                  <a:srgbClr val="808080"/>
                </a:solidFill>
              </a:rPr>
              <a:t>TRACKER</a:t>
            </a:r>
            <a:endParaRPr lang="fr-FR" sz="1400" dirty="0">
              <a:solidFill>
                <a:srgbClr val="808080"/>
              </a:solidFill>
            </a:endParaRPr>
          </a:p>
        </p:txBody>
      </p:sp>
      <p:sp>
        <p:nvSpPr>
          <p:cNvPr id="11" name="McK 3. Unit of measure" hidden="1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21488" y="542616"/>
            <a:ext cx="8794113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smtClean="0">
                <a:solidFill>
                  <a:srgbClr val="808080"/>
                </a:solidFill>
                <a:latin typeface="Arial"/>
              </a:rPr>
              <a:t>Unit of measure</a:t>
            </a:r>
            <a:endParaRPr lang="fr-FR" sz="1600" dirty="0" smtClean="0">
              <a:solidFill>
                <a:srgbClr val="808080"/>
              </a:solidFill>
              <a:latin typeface="Arial"/>
            </a:endParaRPr>
          </a:p>
        </p:txBody>
      </p:sp>
      <p:grpSp>
        <p:nvGrpSpPr>
          <p:cNvPr id="12" name="McK Slide Elements" hidden="1"/>
          <p:cNvGrpSpPr>
            <a:grpSpLocks/>
          </p:cNvGrpSpPr>
          <p:nvPr>
            <p:custDataLst>
              <p:tags r:id="rId15"/>
            </p:custDataLst>
          </p:nvPr>
        </p:nvGrpSpPr>
        <p:grpSpPr bwMode="auto">
          <a:xfrm>
            <a:off x="121489" y="6396331"/>
            <a:ext cx="8722840" cy="332048"/>
            <a:chOff x="75" y="4017"/>
            <a:chExt cx="5385" cy="205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auto">
            <a:xfrm>
              <a:off x="75" y="4017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smtClean="0">
                  <a:solidFill>
                    <a:srgbClr val="1A171B"/>
                  </a:solidFill>
                  <a:latin typeface="Arial"/>
                </a:rPr>
                <a:t>1 Footnote</a:t>
              </a:r>
              <a:endParaRPr lang="fr-FR" sz="1000" dirty="0" smtClean="0">
                <a:solidFill>
                  <a:srgbClr val="1A171B"/>
                </a:solidFill>
                <a:latin typeface="Arial"/>
              </a:endParaRP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auto">
            <a:xfrm>
              <a:off x="75" y="4126"/>
              <a:ext cx="4323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21975" indent="-621975" defTabSz="913526" fontAlgn="base">
                <a:spcBef>
                  <a:spcPct val="0"/>
                </a:spcBef>
                <a:spcAft>
                  <a:spcPct val="0"/>
                </a:spcAft>
                <a:tabLst>
                  <a:tab pos="625214" algn="l"/>
                </a:tabLst>
              </a:pPr>
              <a:r>
                <a:rPr lang="fr-FR" sz="1000" smtClean="0">
                  <a:solidFill>
                    <a:srgbClr val="1A171B"/>
                  </a:solidFill>
                </a:rPr>
                <a:t>SOURCE: Source</a:t>
              </a:r>
              <a:endParaRPr lang="fr-FR" sz="1000" dirty="0">
                <a:solidFill>
                  <a:srgbClr val="1A171B"/>
                </a:solidFill>
              </a:endParaRPr>
            </a:p>
          </p:txBody>
        </p:sp>
      </p:grpSp>
      <p:grpSp>
        <p:nvGrpSpPr>
          <p:cNvPr id="15" name="ACET" hidden="1"/>
          <p:cNvGrpSpPr>
            <a:grpSpLocks/>
          </p:cNvGrpSpPr>
          <p:nvPr>
            <p:custDataLst>
              <p:tags r:id="rId16"/>
            </p:custDataLst>
          </p:nvPr>
        </p:nvGrpSpPr>
        <p:grpSpPr bwMode="auto">
          <a:xfrm>
            <a:off x="1482155" y="1150019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600" b="1" smtClean="0">
                  <a:solidFill>
                    <a:srgbClr val="1A171B"/>
                  </a:solidFill>
                </a:rPr>
                <a:t>Title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600" smtClean="0">
                  <a:solidFill>
                    <a:srgbClr val="808080"/>
                  </a:solidFill>
                </a:rPr>
                <a:t>Unit of measure</a:t>
              </a:r>
              <a:endParaRPr lang="fr-FR" sz="1600" dirty="0">
                <a:solidFill>
                  <a:srgbClr val="808080"/>
                </a:solidFill>
              </a:endParaRPr>
            </a:p>
          </p:txBody>
        </p:sp>
      </p:grpSp>
      <p:pic>
        <p:nvPicPr>
          <p:cNvPr id="23" name="Picture 4" descr="C:\Users\exzit\Desktop\4uatre\SFR\travail\logo\logo-24.png"/>
          <p:cNvPicPr>
            <a:picLocks noChangeAspect="1" noChangeArrowheads="1"/>
          </p:cNvPicPr>
          <p:nvPr>
            <p:custDataLst>
              <p:tags r:id="rId17"/>
            </p:custDataLst>
          </p:nvPr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8462047" y="6419050"/>
            <a:ext cx="479473" cy="45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Connecteur droit 19"/>
          <p:cNvCxnSpPr/>
          <p:nvPr>
            <p:custDataLst>
              <p:tags r:id="rId18"/>
            </p:custDataLst>
          </p:nvPr>
        </p:nvCxnSpPr>
        <p:spPr bwMode="gray">
          <a:xfrm>
            <a:off x="8289724" y="6529192"/>
            <a:ext cx="0" cy="20084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286"/>
          <p:cNvSpPr>
            <a:spLocks noGrp="1" noChangeArrowheads="1"/>
          </p:cNvSpPr>
          <p:nvPr>
            <p:ph type="body" idx="1"/>
            <p:custDataLst>
              <p:tags r:id="rId19"/>
            </p:custDataLst>
          </p:nvPr>
        </p:nvSpPr>
        <p:spPr bwMode="auto">
          <a:xfrm>
            <a:off x="1482155" y="1990668"/>
            <a:ext cx="4389768" cy="251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noProof="0" smtClean="0"/>
              <a:t>Text</a:t>
            </a:r>
            <a:endParaRPr lang="fr-FR" noProof="0" dirty="0" smtClean="0"/>
          </a:p>
        </p:txBody>
      </p:sp>
      <p:sp>
        <p:nvSpPr>
          <p:cNvPr id="25" name="Espace réservé du pied de page 4"/>
          <p:cNvSpPr txBox="1">
            <a:spLocks/>
          </p:cNvSpPr>
          <p:nvPr>
            <p:custDataLst>
              <p:tags r:id="rId20"/>
            </p:custDataLst>
          </p:nvPr>
        </p:nvSpPr>
        <p:spPr bwMode="auto">
          <a:xfrm>
            <a:off x="121489" y="6755978"/>
            <a:ext cx="1733799" cy="14131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900" dirty="0" smtClean="0">
                <a:solidFill>
                  <a:srgbClr val="1A171B"/>
                </a:solidFill>
              </a:rPr>
              <a:t>STRICTEMENT CONFIDENTIEL</a:t>
            </a:r>
            <a:endParaRPr lang="fr-FR" sz="900" dirty="0">
              <a:solidFill>
                <a:srgbClr val="1A1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293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1900" b="1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lang="en-US" sz="16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93171" indent="-291551" algn="l" defTabSz="913526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75000"/>
        <a:buFont typeface="Wingdings 3" pitchFamily="18" charset="2"/>
        <a:buChar char="x"/>
        <a:defRPr lang="en-US" sz="1600" baseline="0" noProof="0" dirty="0" smtClean="0">
          <a:solidFill>
            <a:schemeClr val="tx1"/>
          </a:solidFill>
          <a:latin typeface="+mn-lt"/>
          <a:cs typeface="+mn-cs"/>
        </a:defRPr>
      </a:lvl2pPr>
      <a:lvl3pPr marL="540989" indent="-291551" algn="l" defTabSz="913526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100000"/>
        <a:buFont typeface="Arial" pitchFamily="34" charset="0"/>
        <a:buChar char="•"/>
        <a:defRPr lang="en-US" sz="1600" baseline="0" noProof="0" dirty="0" smtClean="0">
          <a:solidFill>
            <a:schemeClr val="tx1"/>
          </a:solidFill>
          <a:latin typeface="+mn-lt"/>
          <a:cs typeface="+mn-cs"/>
        </a:defRPr>
      </a:lvl3pPr>
      <a:lvl4pPr marL="719158" indent="-291551" algn="l" defTabSz="913526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100000"/>
        <a:buFont typeface="Arial" pitchFamily="34" charset="0"/>
        <a:buChar char="–"/>
        <a:defRPr lang="en-US" sz="1600" baseline="0" noProof="0" dirty="0" smtClean="0">
          <a:solidFill>
            <a:schemeClr val="tx1"/>
          </a:solidFill>
          <a:latin typeface="+mn-lt"/>
          <a:cs typeface="+mn-cs"/>
        </a:defRPr>
      </a:lvl4pPr>
      <a:lvl5pPr marL="920005" indent="-291551" algn="l" defTabSz="913526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100000"/>
        <a:buFont typeface="Arial" pitchFamily="34" charset="0"/>
        <a:buChar char="-"/>
        <a:defRPr lang="en-US" sz="1600" baseline="0" noProof="0" dirty="0" smtClean="0">
          <a:solidFill>
            <a:schemeClr val="tx1"/>
          </a:solidFill>
          <a:latin typeface="+mn-lt"/>
          <a:cs typeface="+mn-cs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760038748"/>
              </p:ext>
            </p:extLst>
          </p:nvPr>
        </p:nvGraphicFramePr>
        <p:xfrm>
          <a:off x="0" y="0"/>
          <a:ext cx="16198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78" name="think-cell Slide" r:id="rId19" imgW="270" imgH="270" progId="TCLayout.ActiveDocument.1">
                  <p:embed/>
                </p:oleObj>
              </mc:Choice>
              <mc:Fallback>
                <p:oleObj name="think-cell Slide" r:id="rId19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61984" cy="161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3" name="doc id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8246609" y="37255"/>
            <a:ext cx="670614" cy="124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913526" fontAlgn="base">
              <a:spcBef>
                <a:spcPct val="0"/>
              </a:spcBef>
              <a:spcAft>
                <a:spcPct val="0"/>
              </a:spcAft>
            </a:pPr>
            <a:endParaRPr lang="fr-FR" sz="800" dirty="0">
              <a:solidFill>
                <a:srgbClr val="000000"/>
              </a:solidFill>
            </a:endParaRPr>
          </a:p>
        </p:txBody>
      </p:sp>
      <p:sp>
        <p:nvSpPr>
          <p:cNvPr id="1034" name="Working Draft" hidden="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gray">
          <a:xfrm rot="5400000">
            <a:off x="8070947" y="1980006"/>
            <a:ext cx="2003565" cy="94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smtClean="0">
                <a:solidFill>
                  <a:srgbClr val="1A171B"/>
                </a:solidFill>
                <a:latin typeface="Arial"/>
              </a:rPr>
              <a:t>Last Modified 26/09/2013 16:00 Romance Standard Time</a:t>
            </a:r>
            <a:endParaRPr lang="fr-FR" dirty="0" smtClean="0">
              <a:solidFill>
                <a:srgbClr val="1A171B"/>
              </a:solidFill>
              <a:latin typeface="Arial"/>
            </a:endParaRPr>
          </a:p>
        </p:txBody>
      </p:sp>
      <p:sp>
        <p:nvSpPr>
          <p:cNvPr id="1035" name="Printed" hidden="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gray">
          <a:xfrm rot="5400000">
            <a:off x="8180528" y="4197986"/>
            <a:ext cx="1784400" cy="94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smtClean="0">
                <a:solidFill>
                  <a:srgbClr val="1A171B"/>
                </a:solidFill>
                <a:latin typeface="Arial"/>
              </a:rPr>
              <a:t>Printed 25/09/2013 18:47 Romance Standard Time</a:t>
            </a:r>
            <a:endParaRPr lang="fr-FR" dirty="0" smtClean="0">
              <a:solidFill>
                <a:srgbClr val="1A171B"/>
              </a:solidFill>
              <a:latin typeface="Arial"/>
            </a:endParaRPr>
          </a:p>
        </p:txBody>
      </p:sp>
      <p:sp>
        <p:nvSpPr>
          <p:cNvPr id="19" name="Title Placeholder 2"/>
          <p:cNvSpPr>
            <a:spLocks noGrp="1" noChangeArrowheads="1"/>
          </p:cNvSpPr>
          <p:nvPr>
            <p:ph type="title"/>
            <p:custDataLst>
              <p:tags r:id="rId9"/>
            </p:custDataLst>
          </p:nvPr>
        </p:nvSpPr>
        <p:spPr bwMode="gray">
          <a:xfrm>
            <a:off x="121489" y="234863"/>
            <a:ext cx="8722840" cy="298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noProof="0" smtClean="0"/>
              <a:t>Click to edit Master title style</a:t>
            </a:r>
            <a:endParaRPr lang="fr-FR" noProof="0" dirty="0" smtClean="0"/>
          </a:p>
        </p:txBody>
      </p:sp>
      <p:sp>
        <p:nvSpPr>
          <p:cNvPr id="10" name="McK 1. On-page tracker" hidden="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21488" y="27536"/>
            <a:ext cx="876714" cy="21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400" smtClean="0">
                <a:solidFill>
                  <a:srgbClr val="808080"/>
                </a:solidFill>
              </a:rPr>
              <a:t>TRACKER</a:t>
            </a:r>
            <a:endParaRPr lang="fr-FR" sz="1400" dirty="0">
              <a:solidFill>
                <a:srgbClr val="808080"/>
              </a:solidFill>
            </a:endParaRPr>
          </a:p>
        </p:txBody>
      </p:sp>
      <p:sp>
        <p:nvSpPr>
          <p:cNvPr id="11" name="McK 3. Unit of measure" hidden="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21488" y="542616"/>
            <a:ext cx="8794113" cy="251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600" smtClean="0">
                <a:solidFill>
                  <a:srgbClr val="808080"/>
                </a:solidFill>
                <a:latin typeface="Arial"/>
              </a:rPr>
              <a:t>Unit of measure</a:t>
            </a:r>
            <a:endParaRPr lang="fr-FR" sz="1600" dirty="0" smtClean="0">
              <a:solidFill>
                <a:srgbClr val="808080"/>
              </a:solidFill>
              <a:latin typeface="Arial"/>
            </a:endParaRPr>
          </a:p>
        </p:txBody>
      </p:sp>
      <p:grpSp>
        <p:nvGrpSpPr>
          <p:cNvPr id="12" name="McK Slide Elements" hidden="1"/>
          <p:cNvGrpSpPr>
            <a:grpSpLocks/>
          </p:cNvGrpSpPr>
          <p:nvPr>
            <p:custDataLst>
              <p:tags r:id="rId12"/>
            </p:custDataLst>
          </p:nvPr>
        </p:nvGrpSpPr>
        <p:grpSpPr bwMode="auto">
          <a:xfrm>
            <a:off x="121489" y="6396331"/>
            <a:ext cx="8722840" cy="332048"/>
            <a:chOff x="75" y="4017"/>
            <a:chExt cx="5385" cy="205"/>
          </a:xfrm>
        </p:grpSpPr>
        <p:sp>
          <p:nvSpPr>
            <p:cNvPr id="13" name="McK 4. Footnote"/>
            <p:cNvSpPr txBox="1">
              <a:spLocks noChangeArrowheads="1"/>
            </p:cNvSpPr>
            <p:nvPr/>
          </p:nvSpPr>
          <p:spPr bwMode="auto">
            <a:xfrm>
              <a:off x="75" y="4017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000" smtClean="0">
                  <a:solidFill>
                    <a:srgbClr val="1A171B"/>
                  </a:solidFill>
                  <a:latin typeface="Arial"/>
                </a:rPr>
                <a:t>1 Footnote</a:t>
              </a:r>
              <a:endParaRPr lang="fr-FR" sz="1000" dirty="0" smtClean="0">
                <a:solidFill>
                  <a:srgbClr val="1A171B"/>
                </a:solidFill>
                <a:latin typeface="Arial"/>
              </a:endParaRPr>
            </a:p>
          </p:txBody>
        </p:sp>
        <p:sp>
          <p:nvSpPr>
            <p:cNvPr id="14" name="McK 5. Source"/>
            <p:cNvSpPr>
              <a:spLocks noChangeArrowheads="1"/>
            </p:cNvSpPr>
            <p:nvPr/>
          </p:nvSpPr>
          <p:spPr bwMode="auto">
            <a:xfrm>
              <a:off x="75" y="4126"/>
              <a:ext cx="4323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21975" indent="-621975" defTabSz="913526" fontAlgn="base">
                <a:spcBef>
                  <a:spcPct val="0"/>
                </a:spcBef>
                <a:spcAft>
                  <a:spcPct val="0"/>
                </a:spcAft>
                <a:tabLst>
                  <a:tab pos="625214" algn="l"/>
                </a:tabLst>
              </a:pPr>
              <a:r>
                <a:rPr lang="fr-FR" sz="1000" smtClean="0">
                  <a:solidFill>
                    <a:srgbClr val="1A171B"/>
                  </a:solidFill>
                </a:rPr>
                <a:t>SOURCE: Source</a:t>
              </a:r>
              <a:endParaRPr lang="fr-FR" sz="1000" dirty="0">
                <a:solidFill>
                  <a:srgbClr val="1A171B"/>
                </a:solidFill>
              </a:endParaRPr>
            </a:p>
          </p:txBody>
        </p:sp>
      </p:grpSp>
      <p:grpSp>
        <p:nvGrpSpPr>
          <p:cNvPr id="15" name="ACET" hidden="1"/>
          <p:cNvGrpSpPr>
            <a:grpSpLocks/>
          </p:cNvGrpSpPr>
          <p:nvPr>
            <p:custDataLst>
              <p:tags r:id="rId13"/>
            </p:custDataLst>
          </p:nvPr>
        </p:nvGrpSpPr>
        <p:grpSpPr bwMode="auto">
          <a:xfrm>
            <a:off x="1482155" y="1150019"/>
            <a:ext cx="4350892" cy="518318"/>
            <a:chOff x="915" y="710"/>
            <a:chExt cx="2686" cy="320"/>
          </a:xfrm>
        </p:grpSpPr>
        <p:cxnSp>
          <p:nvCxnSpPr>
            <p:cNvPr id="16" name="AutoShape 249"/>
            <p:cNvCxnSpPr>
              <a:cxnSpLocks noChangeShapeType="1"/>
              <a:stCxn id="17" idx="4"/>
              <a:endCxn id="1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AutoShape 250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600" b="1" smtClean="0">
                  <a:solidFill>
                    <a:srgbClr val="1A171B"/>
                  </a:solidFill>
                </a:rPr>
                <a:t>Title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1600" smtClean="0">
                  <a:solidFill>
                    <a:srgbClr val="808080"/>
                  </a:solidFill>
                </a:rPr>
                <a:t>Unit of measure</a:t>
              </a:r>
              <a:endParaRPr lang="fr-FR" sz="1600" dirty="0">
                <a:solidFill>
                  <a:srgbClr val="808080"/>
                </a:solidFill>
              </a:endParaRPr>
            </a:p>
          </p:txBody>
        </p:sp>
      </p:grpSp>
      <p:pic>
        <p:nvPicPr>
          <p:cNvPr id="23" name="Picture 4" descr="C:\Users\exzit\Desktop\4uatre\SFR\travail\logo\logo-24.png"/>
          <p:cNvPicPr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8462047" y="6419050"/>
            <a:ext cx="479473" cy="45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Connecteur droit 19"/>
          <p:cNvCxnSpPr/>
          <p:nvPr>
            <p:custDataLst>
              <p:tags r:id="rId15"/>
            </p:custDataLst>
          </p:nvPr>
        </p:nvCxnSpPr>
        <p:spPr bwMode="gray">
          <a:xfrm>
            <a:off x="8289724" y="6529192"/>
            <a:ext cx="0" cy="20084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286"/>
          <p:cNvSpPr>
            <a:spLocks noGrp="1" noChangeArrowheads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1482155" y="1990667"/>
            <a:ext cx="4389768" cy="12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  <a:endParaRPr lang="fr-FR" noProof="0" dirty="0" smtClean="0"/>
          </a:p>
        </p:txBody>
      </p:sp>
      <p:pic>
        <p:nvPicPr>
          <p:cNvPr id="21" name="Picture 3"/>
          <p:cNvPicPr>
            <a:picLocks noChangeAspect="1" noChangeArrowheads="1"/>
          </p:cNvPicPr>
          <p:nvPr>
            <p:custDataLst>
              <p:tags r:id="rId17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8883205" y="243768"/>
            <a:ext cx="260795" cy="436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Espace réservé du pied de page 4"/>
          <p:cNvSpPr txBox="1">
            <a:spLocks/>
          </p:cNvSpPr>
          <p:nvPr>
            <p:custDataLst>
              <p:tags r:id="rId18"/>
            </p:custDataLst>
          </p:nvPr>
        </p:nvSpPr>
        <p:spPr bwMode="auto">
          <a:xfrm>
            <a:off x="121489" y="6755978"/>
            <a:ext cx="1733799" cy="14131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900" dirty="0" smtClean="0">
                <a:solidFill>
                  <a:srgbClr val="1A171B"/>
                </a:solidFill>
              </a:rPr>
              <a:t>STRICTEMENT CONFIDENTIEL</a:t>
            </a:r>
            <a:endParaRPr lang="fr-FR" sz="900" dirty="0">
              <a:solidFill>
                <a:srgbClr val="1A17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274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3526" rtl="0" eaLnBrk="1" fontAlgn="base" hangingPunct="1">
        <a:spcBef>
          <a:spcPct val="0"/>
        </a:spcBef>
        <a:spcAft>
          <a:spcPct val="0"/>
        </a:spcAft>
        <a:tabLst>
          <a:tab pos="275353" algn="l"/>
        </a:tabLst>
        <a:defRPr sz="1900" b="1" baseline="0">
          <a:solidFill>
            <a:schemeClr val="tx2"/>
          </a:solidFill>
          <a:latin typeface="+mj-lt"/>
          <a:ea typeface="+mj-ea"/>
          <a:cs typeface="+mj-cs"/>
        </a:defRPr>
      </a:lvl1pPr>
      <a:lvl2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66481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32962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99443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65925" algn="l" defTabSz="913526" rtl="0" eaLnBrk="1" fontAlgn="base" hangingPunct="1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0" indent="0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defRPr lang="en-US" sz="16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293171" indent="-291551" algn="l" defTabSz="913526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75000"/>
        <a:buFont typeface="Wingdings 3" pitchFamily="18" charset="2"/>
        <a:buChar char="x"/>
        <a:defRPr lang="en-US" sz="1600" baseline="0" noProof="0" dirty="0" smtClean="0">
          <a:solidFill>
            <a:schemeClr val="tx1"/>
          </a:solidFill>
          <a:latin typeface="+mn-lt"/>
          <a:cs typeface="+mn-cs"/>
        </a:defRPr>
      </a:lvl2pPr>
      <a:lvl3pPr marL="540989" indent="-291551" algn="l" defTabSz="913526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100000"/>
        <a:buFont typeface="Arial" pitchFamily="34" charset="0"/>
        <a:buChar char="•"/>
        <a:defRPr lang="en-US" sz="1600" baseline="0" noProof="0" dirty="0" smtClean="0">
          <a:solidFill>
            <a:schemeClr val="tx1"/>
          </a:solidFill>
          <a:latin typeface="+mn-lt"/>
          <a:cs typeface="+mn-cs"/>
        </a:defRPr>
      </a:lvl3pPr>
      <a:lvl4pPr marL="719158" indent="-291551" algn="l" defTabSz="913526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100000"/>
        <a:buFont typeface="Arial" pitchFamily="34" charset="0"/>
        <a:buChar char="–"/>
        <a:defRPr lang="en-US" sz="1600" baseline="0" noProof="0" dirty="0" smtClean="0">
          <a:solidFill>
            <a:schemeClr val="tx1"/>
          </a:solidFill>
          <a:latin typeface="+mn-lt"/>
          <a:cs typeface="+mn-cs"/>
        </a:defRPr>
      </a:lvl4pPr>
      <a:lvl5pPr marL="920005" indent="-291551" algn="l" defTabSz="913526" rtl="0" eaLnBrk="1" fontAlgn="base" hangingPunct="1">
        <a:spcBef>
          <a:spcPct val="0"/>
        </a:spcBef>
        <a:spcAft>
          <a:spcPct val="0"/>
        </a:spcAft>
        <a:buClr>
          <a:schemeClr val="accent2"/>
        </a:buClr>
        <a:buSzPct val="100000"/>
        <a:buFont typeface="Arial" pitchFamily="34" charset="0"/>
        <a:buChar char="-"/>
        <a:defRPr lang="en-US" sz="1600" baseline="0" noProof="0" dirty="0" smtClean="0">
          <a:solidFill>
            <a:schemeClr val="tx1"/>
          </a:solidFill>
          <a:latin typeface="+mn-lt"/>
          <a:cs typeface="+mn-cs"/>
        </a:defRPr>
      </a:lvl5pPr>
      <a:lvl6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6pPr>
      <a:lvl7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7pPr>
      <a:lvl8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8pPr>
      <a:lvl9pPr marL="765029" indent="-132818" algn="l" defTabSz="913526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charset="0"/>
        <a:buChar char="-"/>
        <a:defRPr sz="1600" baseline="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481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962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443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925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2406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887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5368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1849" algn="l" defTabSz="9329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Identifiant Immeuble et </a:t>
            </a:r>
            <a:r>
              <a:rPr lang="fr-FR" dirty="0" err="1" smtClean="0"/>
              <a:t>Batiment</a:t>
            </a:r>
            <a:r>
              <a:rPr lang="fr-FR" dirty="0" smtClean="0"/>
              <a:t> Immeuble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D3FFF49-2F61-4C49-9F45-8DCE95A32B9E}" type="datetime5">
              <a:rPr lang="fr-FR" smtClean="0"/>
              <a:t>16-oct.-14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234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1934"/>
            <a:ext cx="8229600" cy="564778"/>
          </a:xfrm>
        </p:spPr>
        <p:txBody>
          <a:bodyPr/>
          <a:lstStyle/>
          <a:p>
            <a:r>
              <a:rPr lang="fr-FR" dirty="0" smtClean="0"/>
              <a:t>Lignes </a:t>
            </a:r>
            <a:r>
              <a:rPr lang="fr-FR" dirty="0" smtClean="0"/>
              <a:t>directrices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908720"/>
            <a:ext cx="8496944" cy="5256584"/>
          </a:xfrm>
        </p:spPr>
        <p:txBody>
          <a:bodyPr/>
          <a:lstStyle/>
          <a:p>
            <a:r>
              <a:rPr lang="fr-FR" dirty="0" smtClean="0"/>
              <a:t>Ne pas révolutionner le fonctionnement à l’</a:t>
            </a:r>
            <a:r>
              <a:rPr lang="fr-FR" dirty="0" err="1" smtClean="0"/>
              <a:t>Hexaclé</a:t>
            </a:r>
            <a:r>
              <a:rPr lang="fr-FR" dirty="0" smtClean="0"/>
              <a:t> mais le compléter quand il est insuffisant</a:t>
            </a:r>
          </a:p>
          <a:p>
            <a:pPr lvl="1"/>
            <a:r>
              <a:rPr lang="fr-FR" dirty="0" smtClean="0"/>
              <a:t>Compatible avec l’initiative de l’IGN</a:t>
            </a:r>
          </a:p>
          <a:p>
            <a:endParaRPr lang="fr-FR" dirty="0" smtClean="0"/>
          </a:p>
          <a:p>
            <a:r>
              <a:rPr lang="fr-FR" dirty="0" smtClean="0"/>
              <a:t>On ne casse pas ce qui fonctionne déjà mais on l’améliore pour traiter </a:t>
            </a:r>
          </a:p>
          <a:p>
            <a:pPr lvl="1"/>
            <a:r>
              <a:rPr lang="fr-FR" dirty="0" smtClean="0"/>
              <a:t>Les cas Castor-</a:t>
            </a:r>
            <a:r>
              <a:rPr lang="fr-FR" dirty="0" err="1" smtClean="0"/>
              <a:t>Pollux</a:t>
            </a:r>
            <a:r>
              <a:rPr lang="fr-FR" dirty="0" smtClean="0"/>
              <a:t> (spécificités techniques)</a:t>
            </a:r>
          </a:p>
          <a:p>
            <a:pPr lvl="1"/>
            <a:r>
              <a:rPr lang="fr-FR" dirty="0" smtClean="0"/>
              <a:t>Les cas d’</a:t>
            </a:r>
            <a:r>
              <a:rPr lang="fr-FR" dirty="0" err="1" smtClean="0"/>
              <a:t>Hexaclé</a:t>
            </a:r>
            <a:r>
              <a:rPr lang="fr-FR" dirty="0" smtClean="0"/>
              <a:t> inexistant (spécificités géographiques)</a:t>
            </a:r>
          </a:p>
          <a:p>
            <a:pPr marL="0" lvl="1" indent="0">
              <a:buNone/>
            </a:pPr>
            <a:endParaRPr lang="fr-FR" dirty="0" smtClean="0"/>
          </a:p>
          <a:p>
            <a:r>
              <a:rPr lang="fr-FR" dirty="0" smtClean="0"/>
              <a:t>Objectifs</a:t>
            </a:r>
          </a:p>
          <a:p>
            <a:pPr lvl="1"/>
            <a:r>
              <a:rPr lang="fr-FR" dirty="0" smtClean="0"/>
              <a:t>En finir avec le Multi-PM</a:t>
            </a:r>
          </a:p>
          <a:p>
            <a:pPr lvl="1"/>
            <a:r>
              <a:rPr lang="fr-FR" dirty="0" smtClean="0"/>
              <a:t>Traiter le problème des adresses inexistantes en ZMD</a:t>
            </a:r>
          </a:p>
          <a:p>
            <a:pPr lvl="1"/>
            <a:r>
              <a:rPr lang="fr-FR" dirty="0" smtClean="0"/>
              <a:t>Prendre en compte les problématiques de souscription client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4284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Règles de gestion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5904656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Identifiant Immeuble (IMB)</a:t>
            </a:r>
          </a:p>
          <a:p>
            <a:pPr lvl="1"/>
            <a:r>
              <a:rPr lang="fr-FR" dirty="0" smtClean="0"/>
              <a:t>L’Identifiant Immeuble est toujours présent (a minima à partir de la MAD)</a:t>
            </a:r>
          </a:p>
          <a:p>
            <a:pPr lvl="1"/>
            <a:r>
              <a:rPr lang="fr-FR" dirty="0" smtClean="0"/>
              <a:t>Il est invariant et a un cycle de vie lié au Bâti</a:t>
            </a:r>
          </a:p>
          <a:p>
            <a:pPr lvl="1"/>
            <a:r>
              <a:rPr lang="fr-FR" dirty="0" smtClean="0"/>
              <a:t>Sa composition est de la responsabilité de l’OI</a:t>
            </a:r>
          </a:p>
          <a:p>
            <a:pPr lvl="1"/>
            <a:r>
              <a:rPr lang="fr-FR" dirty="0"/>
              <a:t>On peut toujours </a:t>
            </a:r>
            <a:r>
              <a:rPr lang="fr-FR" dirty="0" smtClean="0"/>
              <a:t>interroger la structure Immeuble et passer </a:t>
            </a:r>
            <a:r>
              <a:rPr lang="fr-FR" dirty="0"/>
              <a:t>commande </a:t>
            </a:r>
            <a:r>
              <a:rPr lang="fr-FR" dirty="0" smtClean="0"/>
              <a:t>à partir d’un Identifiant Immeuble</a:t>
            </a:r>
          </a:p>
          <a:p>
            <a:endParaRPr lang="fr-FR" dirty="0" smtClean="0"/>
          </a:p>
          <a:p>
            <a:r>
              <a:rPr lang="fr-FR" dirty="0" err="1" smtClean="0"/>
              <a:t>Batiment</a:t>
            </a:r>
            <a:r>
              <a:rPr lang="fr-FR" dirty="0" smtClean="0"/>
              <a:t> (champ </a:t>
            </a:r>
            <a:r>
              <a:rPr lang="fr-FR" dirty="0" err="1" smtClean="0"/>
              <a:t>Batiment</a:t>
            </a:r>
            <a:r>
              <a:rPr lang="fr-FR" dirty="0" smtClean="0"/>
              <a:t> Immeuble)</a:t>
            </a:r>
          </a:p>
          <a:p>
            <a:pPr lvl="1"/>
            <a:r>
              <a:rPr lang="fr-FR" dirty="0" smtClean="0"/>
              <a:t>Lorsque l’</a:t>
            </a:r>
            <a:r>
              <a:rPr lang="fr-FR" dirty="0" err="1" smtClean="0"/>
              <a:t>Hexaclé</a:t>
            </a:r>
            <a:r>
              <a:rPr lang="fr-FR" dirty="0" smtClean="0"/>
              <a:t> est absent ou insuffisant, l’adresse peut être complétée par le champ </a:t>
            </a:r>
            <a:r>
              <a:rPr lang="fr-FR" dirty="0" err="1" smtClean="0"/>
              <a:t>BatimentImmeuble</a:t>
            </a:r>
            <a:r>
              <a:rPr lang="fr-FR" dirty="0" smtClean="0"/>
              <a:t> (champ libre)</a:t>
            </a:r>
          </a:p>
          <a:p>
            <a:pPr lvl="1"/>
            <a:r>
              <a:rPr lang="fr-FR" dirty="0" smtClean="0"/>
              <a:t>Si l’</a:t>
            </a:r>
            <a:r>
              <a:rPr lang="fr-FR" dirty="0" err="1" smtClean="0"/>
              <a:t>Hexaclé</a:t>
            </a:r>
            <a:r>
              <a:rPr lang="fr-FR" dirty="0" smtClean="0"/>
              <a:t> est suffisant (absence de </a:t>
            </a:r>
            <a:r>
              <a:rPr lang="fr-FR" dirty="0" err="1" smtClean="0"/>
              <a:t>BatimentImmeuble</a:t>
            </a:r>
            <a:r>
              <a:rPr lang="fr-FR" dirty="0" smtClean="0"/>
              <a:t>), on peut passer commande sur l’</a:t>
            </a:r>
            <a:r>
              <a:rPr lang="fr-FR" dirty="0" err="1" smtClean="0"/>
              <a:t>Hexaclé</a:t>
            </a:r>
            <a:r>
              <a:rPr lang="fr-FR" dirty="0" smtClean="0"/>
              <a:t> tout comme aujourd’hui</a:t>
            </a:r>
          </a:p>
          <a:p>
            <a:pPr lvl="1"/>
            <a:r>
              <a:rPr lang="fr-FR" dirty="0" smtClean="0"/>
              <a:t>C’est un champ libre issu du terrain qui doit parler au client</a:t>
            </a:r>
          </a:p>
          <a:p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Le </a:t>
            </a:r>
            <a:r>
              <a:rPr lang="fr-FR" dirty="0" err="1" smtClean="0"/>
              <a:t>Batiment</a:t>
            </a:r>
            <a:r>
              <a:rPr lang="fr-FR" dirty="0" smtClean="0"/>
              <a:t> </a:t>
            </a:r>
            <a:r>
              <a:rPr lang="fr-FR" dirty="0" err="1" smtClean="0"/>
              <a:t>Imeuble</a:t>
            </a:r>
            <a:r>
              <a:rPr lang="fr-FR" dirty="0" smtClean="0"/>
              <a:t> n’est présent que si nécessaire</a:t>
            </a:r>
          </a:p>
          <a:p>
            <a:pPr lvl="1"/>
            <a:r>
              <a:rPr lang="fr-FR" dirty="0" smtClean="0"/>
              <a:t>Eviter l’inflation des IPE et des MAD</a:t>
            </a:r>
          </a:p>
          <a:p>
            <a:pPr lvl="1"/>
            <a:r>
              <a:rPr lang="fr-FR" dirty="0" smtClean="0"/>
              <a:t>Eviter de se poser des questions sur les cas courants qui fonctionnent bien alors que l’</a:t>
            </a:r>
            <a:r>
              <a:rPr lang="fr-FR" dirty="0" err="1" smtClean="0"/>
              <a:t>Hexaclé</a:t>
            </a:r>
            <a:r>
              <a:rPr lang="fr-FR" dirty="0" smtClean="0"/>
              <a:t> suffit</a:t>
            </a:r>
          </a:p>
          <a:p>
            <a:pPr lvl="2"/>
            <a:r>
              <a:rPr lang="fr-FR" dirty="0" smtClean="0"/>
              <a:t>Exemple : Bat1 et Bat3 sont présents dans l’IPE mais pas Bat2 : quid ? Est-ce une erreur ?</a:t>
            </a:r>
          </a:p>
          <a:p>
            <a:pPr lvl="2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01534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271934"/>
            <a:ext cx="8229600" cy="564778"/>
          </a:xfrm>
        </p:spPr>
        <p:txBody>
          <a:bodyPr/>
          <a:lstStyle/>
          <a:p>
            <a:r>
              <a:rPr lang="fr-FR" dirty="0" err="1" smtClean="0"/>
              <a:t>Batiment</a:t>
            </a:r>
            <a:r>
              <a:rPr lang="fr-FR" dirty="0" smtClean="0"/>
              <a:t> Immeuble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040560"/>
          </a:xfrm>
        </p:spPr>
        <p:txBody>
          <a:bodyPr/>
          <a:lstStyle/>
          <a:p>
            <a:r>
              <a:rPr lang="fr-FR" dirty="0" smtClean="0"/>
              <a:t>Le champ </a:t>
            </a:r>
            <a:r>
              <a:rPr lang="fr-FR" dirty="0" err="1" smtClean="0"/>
              <a:t>BatimentImmeuble</a:t>
            </a:r>
            <a:r>
              <a:rPr lang="fr-FR" dirty="0" smtClean="0"/>
              <a:t> est présent si </a:t>
            </a:r>
          </a:p>
          <a:p>
            <a:pPr lvl="1"/>
            <a:r>
              <a:rPr lang="fr-FR" dirty="0" smtClean="0"/>
              <a:t>La même </a:t>
            </a:r>
            <a:r>
              <a:rPr lang="fr-FR" dirty="0" err="1" smtClean="0"/>
              <a:t>Hexaclé</a:t>
            </a:r>
            <a:r>
              <a:rPr lang="fr-FR" dirty="0" smtClean="0"/>
              <a:t> est en </a:t>
            </a:r>
            <a:r>
              <a:rPr lang="fr-FR" dirty="0" err="1" smtClean="0"/>
              <a:t>zône</a:t>
            </a:r>
            <a:r>
              <a:rPr lang="fr-FR" dirty="0" smtClean="0"/>
              <a:t> arrière de plusieurs PM distincts</a:t>
            </a:r>
          </a:p>
          <a:p>
            <a:pPr lvl="1"/>
            <a:r>
              <a:rPr lang="fr-FR" dirty="0" smtClean="0"/>
              <a:t>Le même couple (</a:t>
            </a:r>
            <a:r>
              <a:rPr lang="fr-FR" dirty="0" err="1" smtClean="0"/>
              <a:t>HexacleVoie</a:t>
            </a:r>
            <a:r>
              <a:rPr lang="fr-FR" dirty="0" smtClean="0"/>
              <a:t> + </a:t>
            </a:r>
            <a:r>
              <a:rPr lang="fr-FR" dirty="0" err="1" smtClean="0"/>
              <a:t>Numero</a:t>
            </a:r>
            <a:r>
              <a:rPr lang="fr-FR" dirty="0" smtClean="0"/>
              <a:t>) </a:t>
            </a:r>
            <a:r>
              <a:rPr lang="fr-FR" dirty="0"/>
              <a:t>est en </a:t>
            </a:r>
            <a:r>
              <a:rPr lang="fr-FR" dirty="0" err="1"/>
              <a:t>zône</a:t>
            </a:r>
            <a:r>
              <a:rPr lang="fr-FR" dirty="0"/>
              <a:t> arrière de plusieurs PM </a:t>
            </a:r>
            <a:r>
              <a:rPr lang="fr-FR" dirty="0" smtClean="0"/>
              <a:t>distincts</a:t>
            </a:r>
          </a:p>
          <a:p>
            <a:pPr lvl="1"/>
            <a:r>
              <a:rPr lang="fr-FR" dirty="0" smtClean="0"/>
              <a:t>Dans le cas contraire, il n’est pas </a:t>
            </a:r>
            <a:r>
              <a:rPr lang="fr-FR" dirty="0" smtClean="0"/>
              <a:t>présent</a:t>
            </a:r>
          </a:p>
          <a:p>
            <a:pPr lvl="1"/>
            <a:endParaRPr lang="fr-FR" dirty="0" smtClean="0"/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Cas des Voies non numérotées</a:t>
            </a:r>
          </a:p>
          <a:p>
            <a:pPr lvl="1"/>
            <a:r>
              <a:rPr lang="fr-FR" dirty="0" smtClean="0"/>
              <a:t>Un seul </a:t>
            </a:r>
            <a:r>
              <a:rPr lang="fr-FR" dirty="0" err="1" smtClean="0"/>
              <a:t>Hexaclé</a:t>
            </a:r>
            <a:r>
              <a:rPr lang="fr-FR" dirty="0" smtClean="0"/>
              <a:t> : </a:t>
            </a:r>
            <a:r>
              <a:rPr lang="fr-FR" dirty="0" smtClean="0"/>
              <a:t>l’</a:t>
            </a:r>
            <a:r>
              <a:rPr lang="fr-FR" dirty="0" err="1" smtClean="0"/>
              <a:t>HexacleVoie</a:t>
            </a:r>
            <a:r>
              <a:rPr lang="fr-FR" dirty="0" smtClean="0"/>
              <a:t> </a:t>
            </a:r>
            <a:r>
              <a:rPr lang="fr-FR" dirty="0" smtClean="0"/>
              <a:t>et on se ramène au cas </a:t>
            </a:r>
            <a:r>
              <a:rPr lang="fr-FR" dirty="0" smtClean="0"/>
              <a:t>précédent</a:t>
            </a:r>
          </a:p>
          <a:p>
            <a:pPr lvl="1"/>
            <a:endParaRPr lang="fr-FR" dirty="0" smtClean="0"/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Cas d’une </a:t>
            </a:r>
            <a:r>
              <a:rPr lang="fr-FR" dirty="0" err="1" smtClean="0"/>
              <a:t>copro</a:t>
            </a:r>
            <a:r>
              <a:rPr lang="fr-FR" dirty="0" smtClean="0"/>
              <a:t> « à deux immeubles » partagée entre deux OI</a:t>
            </a:r>
          </a:p>
          <a:p>
            <a:pPr lvl="1"/>
            <a:r>
              <a:rPr lang="fr-FR" dirty="0" smtClean="0"/>
              <a:t>La règle « </a:t>
            </a:r>
            <a:r>
              <a:rPr lang="fr-FR" dirty="0" err="1" smtClean="0"/>
              <a:t>BatimentImmeuble</a:t>
            </a:r>
            <a:r>
              <a:rPr lang="fr-FR" dirty="0" smtClean="0"/>
              <a:t> » s’applique à l’union des IPE. Charge aux OI d’identifier le </a:t>
            </a:r>
            <a:r>
              <a:rPr lang="fr-FR" dirty="0" smtClean="0"/>
              <a:t>cas</a:t>
            </a:r>
          </a:p>
          <a:p>
            <a:pPr lvl="1"/>
            <a:endParaRPr lang="fr-FR" dirty="0" smtClean="0"/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Le </a:t>
            </a:r>
            <a:r>
              <a:rPr lang="fr-FR" dirty="0" err="1"/>
              <a:t>BatimentImeuble</a:t>
            </a:r>
            <a:r>
              <a:rPr lang="fr-FR" dirty="0"/>
              <a:t> n’est présent que si il est </a:t>
            </a:r>
            <a:r>
              <a:rPr lang="fr-FR" dirty="0" smtClean="0"/>
              <a:t>nécessaire</a:t>
            </a:r>
          </a:p>
          <a:p>
            <a:pPr lvl="1"/>
            <a:r>
              <a:rPr lang="fr-FR" dirty="0" smtClean="0">
                <a:solidFill>
                  <a:srgbClr val="C00000"/>
                </a:solidFill>
              </a:rPr>
              <a:t>Si l’</a:t>
            </a:r>
            <a:r>
              <a:rPr lang="fr-FR" dirty="0" err="1" smtClean="0">
                <a:solidFill>
                  <a:srgbClr val="C00000"/>
                </a:solidFill>
              </a:rPr>
              <a:t>Hexaclé</a:t>
            </a:r>
            <a:r>
              <a:rPr lang="fr-FR" dirty="0" smtClean="0">
                <a:solidFill>
                  <a:srgbClr val="C00000"/>
                </a:solidFill>
              </a:rPr>
              <a:t> existe il doit être renseigné en </a:t>
            </a:r>
            <a:r>
              <a:rPr lang="fr-FR" dirty="0" smtClean="0">
                <a:solidFill>
                  <a:srgbClr val="C00000"/>
                </a:solidFill>
              </a:rPr>
              <a:t>priorité</a:t>
            </a:r>
          </a:p>
          <a:p>
            <a:pPr lvl="1"/>
            <a:endParaRPr lang="fr-FR" dirty="0" smtClean="0">
              <a:solidFill>
                <a:srgbClr val="C00000"/>
              </a:solidFill>
            </a:endParaRPr>
          </a:p>
          <a:p>
            <a:pPr marL="0" lvl="1" indent="0">
              <a:buNone/>
            </a:pP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smtClean="0">
                <a:solidFill>
                  <a:srgbClr val="C00000"/>
                </a:solidFill>
              </a:rPr>
              <a:t> 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97777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1934"/>
            <a:ext cx="8229600" cy="564778"/>
          </a:xfrm>
        </p:spPr>
        <p:txBody>
          <a:bodyPr/>
          <a:lstStyle/>
          <a:p>
            <a:r>
              <a:rPr lang="fr-FR" dirty="0" smtClean="0"/>
              <a:t>Mise en pratique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0887968"/>
              </p:ext>
            </p:extLst>
          </p:nvPr>
        </p:nvGraphicFramePr>
        <p:xfrm>
          <a:off x="90786" y="1140275"/>
          <a:ext cx="7488832" cy="44644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7179"/>
                <a:gridCol w="1450912"/>
                <a:gridCol w="1042050"/>
                <a:gridCol w="761738"/>
                <a:gridCol w="623240"/>
                <a:gridCol w="2423713"/>
              </a:tblGrid>
              <a:tr h="494531"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err="1" smtClean="0"/>
                        <a:t>IdImmeuble</a:t>
                      </a:r>
                      <a:endParaRPr lang="fr-FR" sz="1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err="1" smtClean="0"/>
                        <a:t>Hexaclé</a:t>
                      </a:r>
                      <a:endParaRPr lang="fr-FR" sz="1200" b="1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PM</a:t>
                      </a:r>
                      <a:endParaRPr lang="fr-FR" sz="1200" b="1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/>
                        <a:t>Numéro</a:t>
                      </a:r>
                      <a:endParaRPr lang="fr-FR" sz="1200" b="1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err="1" smtClean="0"/>
                        <a:t>Cmplt</a:t>
                      </a:r>
                      <a:endParaRPr lang="fr-FR" sz="1200" b="1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err="1" smtClean="0"/>
                        <a:t>BatimentImmeuble</a:t>
                      </a:r>
                      <a:endParaRPr lang="fr-FR" sz="1200" b="1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</a:tr>
              <a:tr h="33083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IMB1</a:t>
                      </a:r>
                      <a:endParaRPr lang="fr-FR" sz="12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Hex1</a:t>
                      </a:r>
                      <a:endParaRPr lang="fr-FR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PM1</a:t>
                      </a:r>
                      <a:endParaRPr lang="fr-FR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BatA</a:t>
                      </a:r>
                      <a:endParaRPr lang="fr-FR" sz="12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083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IMB2</a:t>
                      </a:r>
                      <a:endParaRPr lang="fr-FR" sz="12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Hex1</a:t>
                      </a:r>
                      <a:endParaRPr lang="fr-FR" sz="1200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PM2</a:t>
                      </a:r>
                      <a:endParaRPr lang="fr-FR" sz="1200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BatB</a:t>
                      </a:r>
                      <a:endParaRPr lang="fr-FR" sz="12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083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IMB3</a:t>
                      </a:r>
                      <a:endParaRPr lang="fr-FR" sz="12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HexVoieA</a:t>
                      </a:r>
                      <a:endParaRPr lang="fr-FR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PM3</a:t>
                      </a:r>
                      <a:endParaRPr lang="fr-FR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Le</a:t>
                      </a:r>
                      <a:r>
                        <a:rPr lang="fr-FR" sz="1200" baseline="0" dirty="0" smtClean="0"/>
                        <a:t> vieux Mas</a:t>
                      </a:r>
                      <a:endParaRPr lang="fr-FR" sz="12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3083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IMB4</a:t>
                      </a:r>
                      <a:endParaRPr lang="fr-FR" sz="12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HexVoieA</a:t>
                      </a:r>
                      <a:endParaRPr lang="fr-FR" sz="1200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PM4</a:t>
                      </a:r>
                      <a:endParaRPr lang="fr-FR" sz="1200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Ferme du ruisseau</a:t>
                      </a:r>
                      <a:endParaRPr lang="fr-FR" sz="12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3083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IMB5</a:t>
                      </a:r>
                      <a:endParaRPr lang="fr-FR" sz="12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HexVoieB</a:t>
                      </a:r>
                      <a:endParaRPr lang="fr-FR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PM5</a:t>
                      </a:r>
                      <a:endParaRPr lang="fr-FR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12</a:t>
                      </a:r>
                      <a:endParaRPr lang="fr-FR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B</a:t>
                      </a:r>
                      <a:endParaRPr lang="fr-FR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Castor</a:t>
                      </a:r>
                      <a:endParaRPr lang="fr-FR" sz="12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3083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IMB6</a:t>
                      </a:r>
                      <a:endParaRPr lang="fr-FR" sz="12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HexVoieB</a:t>
                      </a:r>
                      <a:endParaRPr lang="fr-FR" sz="1200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PM6</a:t>
                      </a:r>
                      <a:endParaRPr lang="fr-FR" sz="1200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12</a:t>
                      </a:r>
                      <a:endParaRPr lang="fr-FR" sz="1200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B</a:t>
                      </a:r>
                      <a:endParaRPr lang="fr-FR" sz="1200" dirty="0"/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Pollux</a:t>
                      </a:r>
                      <a:endParaRPr lang="fr-FR" sz="12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3083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IMB7</a:t>
                      </a:r>
                      <a:endParaRPr lang="fr-FR" sz="1200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Hex2</a:t>
                      </a:r>
                      <a:endParaRPr lang="fr-FR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PM7</a:t>
                      </a:r>
                      <a:endParaRPr lang="fr-FR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Bat1</a:t>
                      </a:r>
                      <a:r>
                        <a:rPr lang="fr-FR" sz="1200" baseline="0" dirty="0" smtClean="0"/>
                        <a:t> (Bat2 signé par autre OI)</a:t>
                      </a:r>
                      <a:endParaRPr lang="fr-FR" sz="1200" dirty="0"/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3083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IMB8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Hex2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PM8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33083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IMB8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Hex3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PM8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3083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IMB9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Hex4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PM8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083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IMB10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Hex5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PM9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083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IMB11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>
                          <a:solidFill>
                            <a:schemeClr val="tx1"/>
                          </a:solidFill>
                        </a:rPr>
                        <a:t>HexVoieC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PM10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Accolade fermante 4"/>
          <p:cNvSpPr/>
          <p:nvPr/>
        </p:nvSpPr>
        <p:spPr>
          <a:xfrm>
            <a:off x="7651625" y="1644328"/>
            <a:ext cx="155449" cy="66579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ccolade fermante 5"/>
          <p:cNvSpPr/>
          <p:nvPr/>
        </p:nvSpPr>
        <p:spPr>
          <a:xfrm>
            <a:off x="7651625" y="2310120"/>
            <a:ext cx="143127" cy="6425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colade fermante 6"/>
          <p:cNvSpPr/>
          <p:nvPr/>
        </p:nvSpPr>
        <p:spPr>
          <a:xfrm>
            <a:off x="7639305" y="2991624"/>
            <a:ext cx="155448" cy="56570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colade fermante 7"/>
          <p:cNvSpPr/>
          <p:nvPr/>
        </p:nvSpPr>
        <p:spPr>
          <a:xfrm>
            <a:off x="7637062" y="3574815"/>
            <a:ext cx="155448" cy="37200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colade fermante 8"/>
          <p:cNvSpPr/>
          <p:nvPr/>
        </p:nvSpPr>
        <p:spPr>
          <a:xfrm>
            <a:off x="7656112" y="3979218"/>
            <a:ext cx="150962" cy="162554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7748644" y="1824347"/>
            <a:ext cx="11801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1 </a:t>
            </a:r>
            <a:r>
              <a:rPr lang="fr-FR" sz="1000" b="1" dirty="0" err="1" smtClean="0"/>
              <a:t>Hexaclé</a:t>
            </a:r>
            <a:r>
              <a:rPr lang="fr-FR" sz="1000" b="1" dirty="0" smtClean="0"/>
              <a:t>, 2 PM</a:t>
            </a:r>
            <a:endParaRPr lang="fr-FR" sz="10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7754735" y="2431343"/>
            <a:ext cx="1446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1 </a:t>
            </a:r>
            <a:r>
              <a:rPr lang="fr-FR" sz="1000" b="1" dirty="0" err="1" smtClean="0"/>
              <a:t>HexacléVoie</a:t>
            </a:r>
            <a:r>
              <a:rPr lang="fr-FR" sz="1000" b="1" dirty="0" smtClean="0"/>
              <a:t>, 2 PM</a:t>
            </a:r>
          </a:p>
          <a:p>
            <a:r>
              <a:rPr lang="fr-FR" sz="1000" b="1" dirty="0" smtClean="0"/>
              <a:t>(Pas de numéro)</a:t>
            </a:r>
            <a:endParaRPr lang="fr-FR" sz="10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7764310" y="3102945"/>
            <a:ext cx="1415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1 </a:t>
            </a:r>
            <a:r>
              <a:rPr lang="fr-FR" sz="1000" b="1" dirty="0" err="1" smtClean="0"/>
              <a:t>Voie+Cmplt</a:t>
            </a:r>
            <a:r>
              <a:rPr lang="fr-FR" sz="1000" b="1" dirty="0" smtClean="0"/>
              <a:t>, 2 PM</a:t>
            </a:r>
          </a:p>
          <a:p>
            <a:r>
              <a:rPr lang="fr-FR" sz="1000" b="1" dirty="0" smtClean="0"/>
              <a:t>(Pas d’</a:t>
            </a:r>
            <a:r>
              <a:rPr lang="fr-FR" sz="1000" b="1" dirty="0" err="1" smtClean="0"/>
              <a:t>Hexaclé</a:t>
            </a:r>
            <a:r>
              <a:rPr lang="fr-FR" sz="1000" b="1" dirty="0" smtClean="0"/>
              <a:t>)</a:t>
            </a:r>
            <a:endParaRPr lang="fr-FR" sz="10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7704549" y="3637708"/>
            <a:ext cx="15263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1 </a:t>
            </a:r>
            <a:r>
              <a:rPr lang="fr-FR" sz="1000" b="1" dirty="0" err="1" smtClean="0"/>
              <a:t>Hexaclé</a:t>
            </a:r>
            <a:r>
              <a:rPr lang="fr-FR" sz="1000" b="1" dirty="0" smtClean="0"/>
              <a:t>, 2 PM (2OI)</a:t>
            </a:r>
            <a:endParaRPr lang="fr-FR" sz="1000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7844869" y="4514993"/>
            <a:ext cx="134524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Cas Standards</a:t>
            </a:r>
          </a:p>
          <a:p>
            <a:r>
              <a:rPr lang="fr-FR" sz="1000" b="1" u="sng" dirty="0" smtClean="0"/>
              <a:t>Pas de </a:t>
            </a:r>
          </a:p>
          <a:p>
            <a:r>
              <a:rPr lang="fr-FR" sz="1000" b="1" u="sng" dirty="0" err="1" smtClean="0"/>
              <a:t>BatimentImmeuble</a:t>
            </a:r>
            <a:endParaRPr lang="fr-FR" sz="1000" b="1" u="sng" dirty="0"/>
          </a:p>
        </p:txBody>
      </p:sp>
    </p:spTree>
    <p:extLst>
      <p:ext uri="{BB962C8B-B14F-4D97-AF65-F5344CB8AC3E}">
        <p14:creationId xmlns:p14="http://schemas.microsoft.com/office/powerpoint/2010/main" val="308634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54&quot;/&gt;&lt;CPresentation id=&quot;1&quot;&gt;&lt;m_precDefaultNumber&gt;&lt;m_chMinusSymbol&gt;-&lt;/m_chMinusSymbol&gt;&lt;m_chDecimalSymbol17909&gt;,&lt;/m_chDecimalSymbol17909&gt;&lt;m_nGroupingDigits17909 val=&quot;3&quot;/&gt;&lt;m_chGroupingSymbol17909&gt; &lt;/m_chGroupingSymbol17909&gt;&lt;/m_precDefaultNumber&gt;&lt;m_precDefaultPercent&gt;&lt;m_chMinusSymbol&gt;-&lt;/m_chMinusSymbol&gt;&lt;m_nDecimalDigits17909 val=&quot;0&quot;/&gt;&lt;m_chDecimalSymbol17909&gt;,&lt;/m_chDecimalSymbol17909&gt;&lt;m_nGroupingDigits17909 val=&quot;3&quot;/&gt;&lt;m_chGroupingSymbol17909&gt; &lt;/m_chGroupingSymbol17909&gt;&lt;m_strSuffix17909&gt;%&lt;/m_strSuffix17909&gt;&lt;/m_precDefaultPercent&gt;&lt;m_precDefaultDate&gt;&lt;m_strFormatTime&gt;%d/%m/%Y&lt;/m_strFormatTime&gt;&lt;/m_precDefaultDate&gt;&lt;m_precDefaultYear/&gt;&lt;m_precDefaultQuarter/&gt;&lt;m_precDefaultMonth/&gt;&lt;m_precDefaultWeek/&gt;&lt;m_precDefaultDay/&gt;&lt;m_mruColor&gt;&lt;m_vecMRU length=&quot;5&quot;&gt;&lt;elem m_fUsage=&quot;2.45505844554870390000E+000&quot;&gt;&lt;m_ppcolschidx val=&quot;0&quot;/&gt;&lt;m_rgb r=&quot;ff&quot; g=&quot;c6&quot; b=&quot;cd&quot;/&gt;&lt;m_nBrightness val=&quot;0&quot;/&gt;&lt;/elem&gt;&lt;elem m_fUsage=&quot;1.91734847158723550000E+000&quot;&gt;&lt;m_ppcolschidx val=&quot;0&quot;/&gt;&lt;m_rgb r=&quot;28&quot; g=&quot;ec&quot; b=&quot;d&quot;/&gt;&lt;m_nBrightness val=&quot;0&quot;/&gt;&lt;/elem&gt;&lt;elem m_fUsage=&quot;1.85997207176729980000E+000&quot;&gt;&lt;m_ppcolschidx val=&quot;0&quot;/&gt;&lt;m_rgb r=&quot;18&quot; g=&quot;8b&quot; b=&quot;7&quot;/&gt;&lt;m_nBrightness val=&quot;0&quot;/&gt;&lt;/elem&gt;&lt;elem m_fUsage=&quot;1.64085998913151250000E+000&quot;&gt;&lt;m_ppcolschidx val=&quot;0&quot;/&gt;&lt;m_rgb r=&quot;de&quot; g=&quot;69&quot; b=&quot;a&quot;/&gt;&lt;m_nBrightness val=&quot;0&quot;/&gt;&lt;/elem&gt;&lt;elem m_fUsage=&quot;1.40886303427339770000E+000&quot;&gt;&lt;m_ppcolschidx val=&quot;0&quot;/&gt;&lt;m_rgb r=&quot;e3&quot; g=&quot;6b&quot; b=&quot;2b&quot;/&gt;&lt;m_nBrightness val=&quot;0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tmX9I63.k2Ot5WZ4tI0R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fRvJqLSLUGF3q0rcFAlN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7NBH0gLEU6kELstXPSXu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WjQ5gKK0EOk0Ua8vcXDo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2c3KEK5c0yKriMUiLBpx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jtHDt6AN06UJlvTlNCpA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KCe03zJ6UC0PDKi9TQpi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JlzGwuGk.udpkJC51hz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B5xmONdSEuynm9dk5OvW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E5x3uBpOUiBi_CxmPJ6B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Hi9P64TEu4UgSxd7qo2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xjqU6qoS0G37dehn5gb2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97dK00NUSH2tZbpxVDE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KaqmOGhEm3VLcZTRRUZ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k9Fz92PKEWxHhHoY7Vai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yPgzMLe0q9vM7_fR6VP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twkuKud06mKZh_ne0ux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UPry0U7v0CPfHJPKlz5s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WAkQgN4cU2DRXbYZTxey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kRWXY24hkO26heq9JclZ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SQpbPpToEyrMAyusMYag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a4o9A0P0aO6OBTGfHWG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HqhMm6F0.vxOVpavbl_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TCMyf71yE6.0FJBw3.tw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q0UIHUcpEGGo87WcdmNK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RCsMRaUyEiRm_E2n0Nfo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1yjN91aJESENrknkkAKTQ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1TCdM5FcEy6AoNnQfki_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kI6XCTeEmzVOp_OpYk8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VgdPLVSUm4jcAONIYbCw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lecTztzCUa0gpYer4A.kA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cWAi2fO9EyEUvQsTk2kS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0qveBQTXUSspWaTKwNL_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aqLNYeyV0uXDzt.DN_mC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YdswrJVs0OPA4LXuHNCh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JanVAdKkuPA23Z7i9hcg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ZE2jzUxaESHnCB4b_87p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PVckxhyF0OFLp8spkKCL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t_gHrrjPk.J.t1TcvK3U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5QYQG9TTUqxDIVGuc_w8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O.C6q5BUaPdnMKFbpd.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1edmmnDykyxyuZ_dUpU5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LTjS1gMIk2hlbheA186lQ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YbonEcGVEGUduAMkuwqJg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lw9w1oBlUygN9MHo7JP_w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334zX_5akSMxhc7jueDH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g5P4equJ0ideb22q3unR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Y0TK8yMOESuEXlrVXroUw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RCsMRaUyEiRm_E2n0Nfo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CObldUQm0GMZKf5rDGhfw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1yjN91aJESENrknkkAKTQ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1TCdM5FcEy6AoNnQfki_w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kI6XCTeEmzVOp_OpYk8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lecTztzCUa0gpYer4A.kA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cWAi2fO9EyEUvQsTk2kSg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0qveBQTXUSspWaTKwNL_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aqLNYeyV0uXDzt.DN_mCA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YdswrJVs0OPA4LXuHNChA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xjqU6qoS0G37dehn5gb2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.hd2BOHNkq7E4DQNO_aBA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97dK00NUSH2tZbpxVDEw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KaqmOGhEm3VLcZTRRUZg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k9Fz92PKEWxHhHoY7VaiQ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yPgzMLe0q9vM7_fR6VP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twkuKud06mKZh_ne0uxQ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UPry0U7v0CPfHJPKlz5sQ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WAkQgN4cU2DRXbYZTxey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SQpbPpToEyrMAyusMYagg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qa4o9A0P0aO6OBTGfHWG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HqhMm6F0.vxOVpavbl_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5674DxfKkKwAMbv6BEOSw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TCMyf71yE6.0FJBw3.twA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q0UIHUcpEGGo87WcdmNKA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LmDnHiI7kyLOPUSy3yG9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Dwkujv_ek..4GfIntQ8VA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68aVPibkEuKNCwVNYye5A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sA5GrCJ8k.8PI0afnDN9Q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JEkC6QKg06VoLX2awWtnw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iU76ABAB0KJUz7uppKB0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YjZw0N.nkSPNm4Rv7GmM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dN4Hk.XH0GKms5OAB2qLQ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sjauYKUUOQF2.fkrMB4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ZTVuuv4jkuDppoJcy7xD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4bNwJlqsUqnRkUDtLWUhw"/>
</p:tagLst>
</file>

<file path=ppt/theme/theme1.xml><?xml version="1.0" encoding="utf-8"?>
<a:theme xmlns:a="http://schemas.openxmlformats.org/drawingml/2006/main" name="SFR MASQUE">
  <a:themeElements>
    <a:clrScheme name="SFR">
      <a:dk1>
        <a:srgbClr val="1A171B"/>
      </a:dk1>
      <a:lt1>
        <a:srgbClr val="FFFFFF"/>
      </a:lt1>
      <a:dk2>
        <a:srgbClr val="000000"/>
      </a:dk2>
      <a:lt2>
        <a:srgbClr val="9C9E9F"/>
      </a:lt2>
      <a:accent1>
        <a:srgbClr val="BD1220"/>
      </a:accent1>
      <a:accent2>
        <a:srgbClr val="E2001A"/>
      </a:accent2>
      <a:accent3>
        <a:srgbClr val="672180"/>
      </a:accent3>
      <a:accent4>
        <a:srgbClr val="B83288"/>
      </a:accent4>
      <a:accent5>
        <a:srgbClr val="E7AD00"/>
      </a:accent5>
      <a:accent6>
        <a:srgbClr val="043579"/>
      </a:accent6>
      <a:hlink>
        <a:srgbClr val="3F3F3F"/>
      </a:hlink>
      <a:folHlink>
        <a:srgbClr val="595959"/>
      </a:folHlink>
    </a:clrScheme>
    <a:fontScheme name="SFR">
      <a:majorFont>
        <a:latin typeface="SFR Black"/>
        <a:ea typeface=""/>
        <a:cs typeface=""/>
      </a:majorFont>
      <a:minorFont>
        <a:latin typeface="SFR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Template SFR Confidentiel 28 mai 2013">
  <a:themeElements>
    <a:clrScheme name="GDF 27 mai">
      <a:dk1>
        <a:srgbClr val="1A171B"/>
      </a:dk1>
      <a:lt1>
        <a:srgbClr val="FFFFFF"/>
      </a:lt1>
      <a:dk2>
        <a:srgbClr val="000000"/>
      </a:dk2>
      <a:lt2>
        <a:srgbClr val="9C9E9F"/>
      </a:lt2>
      <a:accent1>
        <a:srgbClr val="A60013"/>
      </a:accent1>
      <a:accent2>
        <a:srgbClr val="E4001C"/>
      </a:accent2>
      <a:accent3>
        <a:srgbClr val="3F3F3F"/>
      </a:accent3>
      <a:accent4>
        <a:srgbClr val="043579"/>
      </a:accent4>
      <a:accent5>
        <a:srgbClr val="CECED0"/>
      </a:accent5>
      <a:accent6>
        <a:srgbClr val="E4001C"/>
      </a:accent6>
      <a:hlink>
        <a:srgbClr val="3F3F3F"/>
      </a:hlink>
      <a:folHlink>
        <a:srgbClr val="CECED0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plate SFR Confidentiel 28 mai 2013">
  <a:themeElements>
    <a:clrScheme name="GDF 27 mai">
      <a:dk1>
        <a:srgbClr val="1A171B"/>
      </a:dk1>
      <a:lt1>
        <a:srgbClr val="FFFFFF"/>
      </a:lt1>
      <a:dk2>
        <a:srgbClr val="000000"/>
      </a:dk2>
      <a:lt2>
        <a:srgbClr val="9C9E9F"/>
      </a:lt2>
      <a:accent1>
        <a:srgbClr val="A60013"/>
      </a:accent1>
      <a:accent2>
        <a:srgbClr val="E4001C"/>
      </a:accent2>
      <a:accent3>
        <a:srgbClr val="3F3F3F"/>
      </a:accent3>
      <a:accent4>
        <a:srgbClr val="043579"/>
      </a:accent4>
      <a:accent5>
        <a:srgbClr val="CECED0"/>
      </a:accent5>
      <a:accent6>
        <a:srgbClr val="E4001C"/>
      </a:accent6>
      <a:hlink>
        <a:srgbClr val="3F3F3F"/>
      </a:hlink>
      <a:folHlink>
        <a:srgbClr val="CECED0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Template SFR Confidentiel 28 mai 2013">
  <a:themeElements>
    <a:clrScheme name="GDF 27 mai">
      <a:dk1>
        <a:srgbClr val="1A171B"/>
      </a:dk1>
      <a:lt1>
        <a:srgbClr val="FFFFFF"/>
      </a:lt1>
      <a:dk2>
        <a:srgbClr val="000000"/>
      </a:dk2>
      <a:lt2>
        <a:srgbClr val="9C9E9F"/>
      </a:lt2>
      <a:accent1>
        <a:srgbClr val="A60013"/>
      </a:accent1>
      <a:accent2>
        <a:srgbClr val="E4001C"/>
      </a:accent2>
      <a:accent3>
        <a:srgbClr val="3F3F3F"/>
      </a:accent3>
      <a:accent4>
        <a:srgbClr val="043579"/>
      </a:accent4>
      <a:accent5>
        <a:srgbClr val="CECED0"/>
      </a:accent5>
      <a:accent6>
        <a:srgbClr val="E4001C"/>
      </a:accent6>
      <a:hlink>
        <a:srgbClr val="3F3F3F"/>
      </a:hlink>
      <a:folHlink>
        <a:srgbClr val="CECED0"/>
      </a:folHlink>
    </a:clrScheme>
    <a:fontScheme name="McKJapanes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6"/>
          </a:solidFill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rm Format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EAEAEA"/>
        </a:accent1>
        <a:accent2>
          <a:srgbClr val="D0D0D0"/>
        </a:accent2>
        <a:accent3>
          <a:srgbClr val="909090"/>
        </a:accent3>
        <a:accent4>
          <a:srgbClr val="606060"/>
        </a:accent4>
        <a:accent5>
          <a:srgbClr val="FF6600"/>
        </a:accent5>
        <a:accent6>
          <a:srgbClr val="808080"/>
        </a:accent6>
        <a:hlink>
          <a:srgbClr val="909090"/>
        </a:hlink>
        <a:folHlink>
          <a:srgbClr val="6060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2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91B0FF"/>
        </a:accent2>
        <a:accent3>
          <a:srgbClr val="0066CC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0066CC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m Format 3">
        <a:dk1>
          <a:srgbClr val="000000"/>
        </a:dk1>
        <a:lt1>
          <a:srgbClr val="FFFFFF"/>
        </a:lt1>
        <a:dk2>
          <a:srgbClr val="002960"/>
        </a:dk2>
        <a:lt2>
          <a:srgbClr val="FFFFFF"/>
        </a:lt2>
        <a:accent1>
          <a:srgbClr val="C7E0FB"/>
        </a:accent1>
        <a:accent2>
          <a:srgbClr val="C7C293"/>
        </a:accent2>
        <a:accent3>
          <a:srgbClr val="50A2A0"/>
        </a:accent3>
        <a:accent4>
          <a:srgbClr val="002960"/>
        </a:accent4>
        <a:accent5>
          <a:srgbClr val="FF6600"/>
        </a:accent5>
        <a:accent6>
          <a:srgbClr val="808080"/>
        </a:accent6>
        <a:hlink>
          <a:srgbClr val="50A2A0"/>
        </a:hlink>
        <a:folHlink>
          <a:srgbClr val="00296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17906</TotalTime>
  <Words>413</Words>
  <Application>Microsoft Office PowerPoint</Application>
  <PresentationFormat>Affichage à l'écran (4:3)</PresentationFormat>
  <Paragraphs>111</Paragraphs>
  <Slides>5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4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SFR MASQUE</vt:lpstr>
      <vt:lpstr>3_Template SFR Confidentiel 28 mai 2013</vt:lpstr>
      <vt:lpstr>Template SFR Confidentiel 28 mai 2013</vt:lpstr>
      <vt:lpstr>4_Template SFR Confidentiel 28 mai 2013</vt:lpstr>
      <vt:lpstr>think-cell Slide</vt:lpstr>
      <vt:lpstr>Identifiant Immeuble et Batiment Immeuble</vt:lpstr>
      <vt:lpstr>Lignes directrices</vt:lpstr>
      <vt:lpstr>Règles de gestion</vt:lpstr>
      <vt:lpstr>Batiment Immeuble</vt:lpstr>
      <vt:lpstr>Mise en pratique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exzit</dc:creator>
  <cp:lastModifiedBy>PREVOSTO, Laurent</cp:lastModifiedBy>
  <cp:revision>818</cp:revision>
  <cp:lastPrinted>2013-12-18T12:39:07Z</cp:lastPrinted>
  <dcterms:created xsi:type="dcterms:W3CDTF">2013-01-14T11:57:43Z</dcterms:created>
  <dcterms:modified xsi:type="dcterms:W3CDTF">2014-10-16T13:31:35Z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ce2010EditCount">
    <vt:lpwstr>1</vt:lpwstr>
  </property>
  <property fmtid="{D5CDD505-2E9C-101B-9397-08002B2CF9AE}" pid="3" name="Office2003EditCount">
    <vt:lpwstr>0</vt:lpwstr>
  </property>
  <property fmtid="{D5CDD505-2E9C-101B-9397-08002B2CF9AE}" pid="4" name="LastEditedOfficeVersion">
    <vt:lpwstr>Office2010</vt:lpwstr>
  </property>
  <property fmtid="{D5CDD505-2E9C-101B-9397-08002B2CF9AE}" pid="5" name="Office2010WasSaved">
    <vt:lpwstr>1</vt:lpwstr>
  </property>
</Properties>
</file>